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9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97" r:id="rId10"/>
    <p:sldId id="264" r:id="rId11"/>
    <p:sldId id="265" r:id="rId12"/>
    <p:sldId id="268" r:id="rId13"/>
    <p:sldId id="269" r:id="rId14"/>
    <p:sldId id="270" r:id="rId15"/>
    <p:sldId id="271" r:id="rId16"/>
    <p:sldId id="273" r:id="rId17"/>
    <p:sldId id="298" r:id="rId18"/>
    <p:sldId id="274" r:id="rId19"/>
    <p:sldId id="266" r:id="rId20"/>
    <p:sldId id="292" r:id="rId21"/>
    <p:sldId id="276" r:id="rId22"/>
    <p:sldId id="279" r:id="rId23"/>
    <p:sldId id="280" r:id="rId24"/>
    <p:sldId id="293" r:id="rId25"/>
    <p:sldId id="294" r:id="rId26"/>
    <p:sldId id="281" r:id="rId27"/>
    <p:sldId id="295" r:id="rId28"/>
    <p:sldId id="284" r:id="rId29"/>
    <p:sldId id="286" r:id="rId30"/>
    <p:sldId id="287" r:id="rId31"/>
    <p:sldId id="288" r:id="rId32"/>
    <p:sldId id="290" r:id="rId33"/>
    <p:sldId id="299" r:id="rId34"/>
    <p:sldId id="300" r:id="rId35"/>
    <p:sldId id="301" r:id="rId36"/>
    <p:sldId id="302" r:id="rId37"/>
    <p:sldId id="312" r:id="rId38"/>
    <p:sldId id="303" r:id="rId39"/>
    <p:sldId id="304" r:id="rId40"/>
    <p:sldId id="305" r:id="rId41"/>
    <p:sldId id="306" r:id="rId42"/>
    <p:sldId id="307" r:id="rId43"/>
    <p:sldId id="308" r:id="rId44"/>
    <p:sldId id="309" r:id="rId45"/>
    <p:sldId id="310" r:id="rId46"/>
    <p:sldId id="311" r:id="rId47"/>
    <p:sldId id="313" r:id="rId48"/>
    <p:sldId id="314" r:id="rId49"/>
    <p:sldId id="315" r:id="rId50"/>
    <p:sldId id="317" r:id="rId51"/>
    <p:sldId id="318" r:id="rId52"/>
    <p:sldId id="322" r:id="rId53"/>
    <p:sldId id="323" r:id="rId54"/>
    <p:sldId id="335" r:id="rId55"/>
    <p:sldId id="324" r:id="rId56"/>
    <p:sldId id="319" r:id="rId57"/>
    <p:sldId id="320" r:id="rId58"/>
    <p:sldId id="321" r:id="rId59"/>
    <p:sldId id="316" r:id="rId60"/>
    <p:sldId id="325" r:id="rId61"/>
    <p:sldId id="326" r:id="rId62"/>
    <p:sldId id="327" r:id="rId63"/>
    <p:sldId id="336" r:id="rId64"/>
    <p:sldId id="328" r:id="rId65"/>
    <p:sldId id="329" r:id="rId66"/>
    <p:sldId id="330" r:id="rId67"/>
    <p:sldId id="331" r:id="rId68"/>
    <p:sldId id="337" r:id="rId69"/>
    <p:sldId id="338" r:id="rId70"/>
    <p:sldId id="339" r:id="rId71"/>
    <p:sldId id="345" r:id="rId72"/>
    <p:sldId id="333" r:id="rId73"/>
    <p:sldId id="334" r:id="rId74"/>
    <p:sldId id="340" r:id="rId75"/>
    <p:sldId id="341" r:id="rId76"/>
    <p:sldId id="342" r:id="rId77"/>
    <p:sldId id="343" r:id="rId78"/>
    <p:sldId id="353" r:id="rId79"/>
    <p:sldId id="344" r:id="rId80"/>
    <p:sldId id="346" r:id="rId81"/>
    <p:sldId id="347" r:id="rId82"/>
    <p:sldId id="348" r:id="rId83"/>
    <p:sldId id="349" r:id="rId84"/>
    <p:sldId id="350" r:id="rId85"/>
    <p:sldId id="351" r:id="rId8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780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ableStyles" Target="tableStyle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12/18/2017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12/18/2017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r" defTabSz="914400" rtl="1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r" defTabSz="914400" rtl="1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r" defTabSz="914400" rtl="1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r" defTabSz="914400" rtl="1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defTabSz="914400" rtl="1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r" defTabSz="914400" rtl="1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r" defTabSz="914400" rtl="1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57200"/>
            <a:ext cx="7848600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6370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304800"/>
            <a:ext cx="8248650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45367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8153400" cy="632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82415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304800"/>
            <a:ext cx="8320087" cy="6172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72864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228600"/>
            <a:ext cx="8239125" cy="632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58672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9" y="1600200"/>
            <a:ext cx="8253412" cy="273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23596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457200"/>
            <a:ext cx="8324850" cy="6095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11096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914400"/>
            <a:ext cx="6019800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08650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609600"/>
            <a:ext cx="8001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Al-Mansour University College</a:t>
            </a:r>
            <a:endParaRPr lang="en-US" sz="3600" dirty="0"/>
          </a:p>
          <a:p>
            <a:pPr algn="ctr"/>
            <a:r>
              <a:rPr lang="en-US" sz="3600" b="1" dirty="0"/>
              <a:t>  Civil Engineering</a:t>
            </a:r>
            <a:endParaRPr lang="en-US" sz="3600" dirty="0"/>
          </a:p>
          <a:p>
            <a:pPr algn="ctr"/>
            <a:r>
              <a:rPr lang="en-US" sz="3600" b="1" dirty="0"/>
              <a:t> </a:t>
            </a:r>
            <a:endParaRPr lang="en-US" sz="3600" dirty="0"/>
          </a:p>
          <a:p>
            <a:pPr algn="ctr"/>
            <a:r>
              <a:rPr lang="en-US" sz="3600" b="1" i="1" dirty="0"/>
              <a:t>Foundation Engineering </a:t>
            </a:r>
            <a:endParaRPr lang="en-US" sz="3600" dirty="0"/>
          </a:p>
          <a:p>
            <a:pPr algn="ctr"/>
            <a:r>
              <a:rPr lang="en-US" sz="3600" b="1" i="1" dirty="0"/>
              <a:t>Site Investigations</a:t>
            </a:r>
            <a:endParaRPr lang="en-US" sz="3600" dirty="0"/>
          </a:p>
          <a:p>
            <a:pPr algn="ctr"/>
            <a:r>
              <a:rPr lang="en-US" sz="3600" b="1" i="1" dirty="0"/>
              <a:t>Fourth year</a:t>
            </a:r>
            <a:endParaRPr lang="en-US" sz="3600" dirty="0"/>
          </a:p>
          <a:p>
            <a:pPr algn="ctr"/>
            <a:r>
              <a:rPr lang="en-US" sz="3600" b="1" dirty="0" smtClean="0"/>
              <a:t>Lec:3</a:t>
            </a:r>
            <a:endParaRPr lang="en-US" sz="3600" dirty="0"/>
          </a:p>
          <a:p>
            <a:pPr algn="ctr"/>
            <a:r>
              <a:rPr lang="en-US" sz="3600" b="1" dirty="0"/>
              <a:t>2017</a:t>
            </a:r>
            <a:r>
              <a:rPr lang="ar-IQ" sz="3600" b="1" dirty="0"/>
              <a:t>/</a:t>
            </a:r>
            <a:r>
              <a:rPr lang="en-US" sz="3600" b="1" dirty="0"/>
              <a:t>2018</a:t>
            </a:r>
            <a:endParaRPr lang="en-US" sz="3600" dirty="0"/>
          </a:p>
          <a:p>
            <a:pPr algn="ctr"/>
            <a:r>
              <a:rPr lang="en-US" sz="3600" b="1" dirty="0"/>
              <a:t> </a:t>
            </a:r>
            <a:endParaRPr lang="en-US" sz="3600" dirty="0"/>
          </a:p>
          <a:p>
            <a:pPr algn="ctr"/>
            <a:r>
              <a:rPr lang="en-US" sz="3600" b="1" dirty="0" err="1"/>
              <a:t>Lec</a:t>
            </a:r>
            <a:r>
              <a:rPr lang="en-US" sz="3600" b="1" dirty="0"/>
              <a:t>: Azad </a:t>
            </a:r>
            <a:r>
              <a:rPr lang="en-US" sz="3600" b="1" dirty="0" err="1"/>
              <a:t>Hameed</a:t>
            </a:r>
            <a:r>
              <a:rPr lang="en-US" sz="3600" b="1" dirty="0"/>
              <a:t>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6917423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304800"/>
            <a:ext cx="8153400" cy="6400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84330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599"/>
            <a:ext cx="8153400" cy="6477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4928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304800"/>
            <a:ext cx="8305800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84643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"/>
            <a:ext cx="7972425" cy="647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59649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533401"/>
            <a:ext cx="7848600" cy="5253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14103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8001001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77425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13" y="200025"/>
            <a:ext cx="7939087" cy="645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62272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8229601" cy="647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47925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1066800"/>
            <a:ext cx="771525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02046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6" y="119063"/>
            <a:ext cx="8392234" cy="628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17584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152401"/>
            <a:ext cx="8372332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36946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001000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/>
              <a:t>Al-Mansour University College</a:t>
            </a:r>
            <a:endParaRPr lang="en-US" sz="3200" dirty="0"/>
          </a:p>
          <a:p>
            <a:pPr algn="ctr"/>
            <a:r>
              <a:rPr lang="en-US" sz="3200" b="1" dirty="0"/>
              <a:t>  Civil Engineering</a:t>
            </a:r>
            <a:endParaRPr lang="en-US" sz="3200" dirty="0"/>
          </a:p>
          <a:p>
            <a:pPr algn="ctr"/>
            <a:r>
              <a:rPr lang="en-US" sz="3200" b="1" dirty="0"/>
              <a:t> </a:t>
            </a:r>
            <a:endParaRPr lang="en-US" sz="3200" dirty="0"/>
          </a:p>
          <a:p>
            <a:pPr algn="ctr"/>
            <a:r>
              <a:rPr lang="en-US" sz="3200" b="1" i="1" dirty="0"/>
              <a:t>Foundation Engineering </a:t>
            </a:r>
            <a:endParaRPr lang="en-US" sz="3200" dirty="0"/>
          </a:p>
          <a:p>
            <a:pPr algn="ctr"/>
            <a:r>
              <a:rPr lang="en-US" sz="3200" b="1" i="1" dirty="0"/>
              <a:t>Site Investigations</a:t>
            </a:r>
            <a:endParaRPr lang="en-US" sz="3200" dirty="0"/>
          </a:p>
          <a:p>
            <a:pPr algn="ctr"/>
            <a:r>
              <a:rPr lang="en-US" sz="3200" b="1" i="1" dirty="0"/>
              <a:t>Fourth year</a:t>
            </a:r>
            <a:endParaRPr lang="en-US" sz="3200" dirty="0"/>
          </a:p>
          <a:p>
            <a:pPr algn="ctr"/>
            <a:r>
              <a:rPr lang="en-US" sz="3200" b="1" dirty="0"/>
              <a:t>Lec:4</a:t>
            </a:r>
            <a:endParaRPr lang="en-US" sz="3200" dirty="0"/>
          </a:p>
          <a:p>
            <a:pPr algn="ctr"/>
            <a:r>
              <a:rPr lang="en-US" sz="3200" b="1" dirty="0"/>
              <a:t>2017</a:t>
            </a:r>
            <a:r>
              <a:rPr lang="ar-IQ" sz="3200" b="1" dirty="0"/>
              <a:t>/</a:t>
            </a:r>
            <a:r>
              <a:rPr lang="en-US" sz="3200" b="1" dirty="0" smtClean="0"/>
              <a:t>2018</a:t>
            </a:r>
          </a:p>
          <a:p>
            <a:pPr algn="ctr"/>
            <a:endParaRPr lang="en-US" sz="3200" b="1" dirty="0"/>
          </a:p>
          <a:p>
            <a:pPr algn="ctr"/>
            <a:endParaRPr lang="en-US" sz="3200" dirty="0" smtClean="0"/>
          </a:p>
          <a:p>
            <a:pPr algn="ctr"/>
            <a:r>
              <a:rPr lang="en-US" sz="3200" b="1" dirty="0"/>
              <a:t> </a:t>
            </a:r>
            <a:endParaRPr lang="en-US" sz="3200" dirty="0"/>
          </a:p>
          <a:p>
            <a:pPr algn="ctr"/>
            <a:r>
              <a:rPr lang="en-US" sz="3200" b="1" dirty="0" err="1"/>
              <a:t>Lec</a:t>
            </a:r>
            <a:r>
              <a:rPr lang="en-US" sz="3200" b="1" dirty="0"/>
              <a:t>: Azad </a:t>
            </a:r>
            <a:r>
              <a:rPr lang="en-US" sz="3200" b="1" dirty="0" err="1"/>
              <a:t>Hameed</a:t>
            </a:r>
            <a:r>
              <a:rPr lang="en-US" sz="3200" b="1" dirty="0"/>
              <a:t> </a:t>
            </a:r>
            <a:endParaRPr lang="en-US" sz="3200" b="1" dirty="0" smtClean="0"/>
          </a:p>
          <a:p>
            <a:pPr algn="ctr"/>
            <a:endParaRPr lang="en-US" sz="3200" b="1" dirty="0"/>
          </a:p>
          <a:p>
            <a:pPr algn="ctr"/>
            <a:endParaRPr lang="en-US" sz="3200" b="1" dirty="0" smtClean="0"/>
          </a:p>
          <a:p>
            <a:pPr algn="ctr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9405673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8111359" cy="6324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7163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8001000" cy="6324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67347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81000"/>
            <a:ext cx="7772400" cy="6172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90517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1"/>
            <a:ext cx="8229600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20353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52400"/>
            <a:ext cx="8305800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35800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1" y="152400"/>
            <a:ext cx="8153399" cy="647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79186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57200"/>
            <a:ext cx="8153400" cy="556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37518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57200"/>
            <a:ext cx="8229599" cy="5943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32250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8077201" cy="647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80409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15497"/>
            <a:ext cx="77724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/>
              <a:t>Al-Mansour University College</a:t>
            </a:r>
            <a:endParaRPr lang="en-US" sz="2800" dirty="0"/>
          </a:p>
          <a:p>
            <a:pPr algn="ctr"/>
            <a:r>
              <a:rPr lang="en-US" sz="2800" b="1" dirty="0"/>
              <a:t>  Civil Engineering</a:t>
            </a:r>
            <a:endParaRPr lang="en-US" sz="2800" dirty="0"/>
          </a:p>
          <a:p>
            <a:pPr algn="ctr"/>
            <a:r>
              <a:rPr lang="en-US" sz="2800" b="1" dirty="0"/>
              <a:t> </a:t>
            </a:r>
            <a:endParaRPr lang="en-US" sz="2800" dirty="0"/>
          </a:p>
          <a:p>
            <a:pPr algn="ctr"/>
            <a:r>
              <a:rPr lang="en-US" sz="2800" b="1" i="1" dirty="0"/>
              <a:t>Foundation Engineering </a:t>
            </a:r>
            <a:endParaRPr lang="en-US" sz="2800" dirty="0"/>
          </a:p>
          <a:p>
            <a:pPr algn="ctr"/>
            <a:r>
              <a:rPr lang="en-US" sz="2800" b="1" i="1" dirty="0"/>
              <a:t>Site Investigations</a:t>
            </a:r>
            <a:endParaRPr lang="en-US" sz="2800" dirty="0"/>
          </a:p>
          <a:p>
            <a:pPr algn="ctr"/>
            <a:r>
              <a:rPr lang="en-US" sz="2800" b="1" i="1" dirty="0"/>
              <a:t>Fourth year</a:t>
            </a:r>
            <a:endParaRPr lang="en-US" sz="2800" dirty="0"/>
          </a:p>
          <a:p>
            <a:pPr algn="ctr"/>
            <a:r>
              <a:rPr lang="en-US" sz="2800" b="1" dirty="0" smtClean="0"/>
              <a:t>Lec:5</a:t>
            </a:r>
            <a:endParaRPr lang="en-US" sz="2800" dirty="0"/>
          </a:p>
          <a:p>
            <a:pPr algn="ctr"/>
            <a:r>
              <a:rPr lang="en-US" sz="2800" b="1" dirty="0"/>
              <a:t>2017</a:t>
            </a:r>
            <a:r>
              <a:rPr lang="ar-IQ" sz="2800" b="1" dirty="0"/>
              <a:t>/</a:t>
            </a:r>
            <a:r>
              <a:rPr lang="en-US" sz="2800" b="1" dirty="0"/>
              <a:t>2018</a:t>
            </a:r>
          </a:p>
          <a:p>
            <a:pPr algn="ctr"/>
            <a:endParaRPr lang="en-US" sz="2800" b="1" dirty="0"/>
          </a:p>
          <a:p>
            <a:pPr algn="ctr"/>
            <a:endParaRPr lang="en-US" sz="2800" dirty="0"/>
          </a:p>
          <a:p>
            <a:pPr algn="ctr"/>
            <a:r>
              <a:rPr lang="en-US" sz="2800" b="1" dirty="0"/>
              <a:t> </a:t>
            </a:r>
            <a:endParaRPr lang="en-US" sz="2800" dirty="0"/>
          </a:p>
          <a:p>
            <a:pPr algn="ctr"/>
            <a:r>
              <a:rPr lang="en-US" sz="2800" b="1" dirty="0" err="1"/>
              <a:t>Lec</a:t>
            </a:r>
            <a:r>
              <a:rPr lang="en-US" sz="2800" b="1" dirty="0"/>
              <a:t>: Azad </a:t>
            </a:r>
            <a:r>
              <a:rPr lang="en-US" sz="2800" b="1" dirty="0" err="1"/>
              <a:t>Hameed</a:t>
            </a:r>
            <a:r>
              <a:rPr lang="en-US" sz="2800" b="1" dirty="0"/>
              <a:t> </a:t>
            </a:r>
          </a:p>
          <a:p>
            <a:pPr algn="ctr"/>
            <a:endParaRPr lang="en-US" sz="2800" b="1" dirty="0"/>
          </a:p>
          <a:p>
            <a:pPr algn="ctr"/>
            <a:endParaRPr lang="en-US" sz="2800" b="1" dirty="0"/>
          </a:p>
          <a:p>
            <a:pPr algn="ctr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81068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8153400" cy="647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456091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1828800"/>
            <a:ext cx="782955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61815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381000"/>
            <a:ext cx="7696200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7323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153400" cy="647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009159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33400"/>
            <a:ext cx="8077200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411104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1" y="228600"/>
            <a:ext cx="8153399" cy="632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915695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1" y="457200"/>
            <a:ext cx="8077199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948119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153400" cy="66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673655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14400"/>
            <a:ext cx="79248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629778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33400"/>
            <a:ext cx="8077199" cy="521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627322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533400"/>
            <a:ext cx="7772400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/>
              <a:t>Al-Mansour University College</a:t>
            </a:r>
            <a:endParaRPr lang="en-US" sz="3200" dirty="0"/>
          </a:p>
          <a:p>
            <a:pPr algn="ctr"/>
            <a:r>
              <a:rPr lang="en-US" sz="3200" b="1" dirty="0"/>
              <a:t>  Civil Engineering</a:t>
            </a:r>
            <a:endParaRPr lang="en-US" sz="3200" dirty="0"/>
          </a:p>
          <a:p>
            <a:pPr algn="ctr"/>
            <a:r>
              <a:rPr lang="en-US" sz="3200" b="1" dirty="0"/>
              <a:t> </a:t>
            </a:r>
            <a:endParaRPr lang="en-US" sz="3200" dirty="0"/>
          </a:p>
          <a:p>
            <a:pPr algn="ctr"/>
            <a:r>
              <a:rPr lang="en-US" sz="3200" b="1" i="1" dirty="0"/>
              <a:t>Foundation Engineering </a:t>
            </a:r>
            <a:endParaRPr lang="en-US" sz="3200" dirty="0"/>
          </a:p>
          <a:p>
            <a:pPr algn="ctr"/>
            <a:r>
              <a:rPr lang="en-US" sz="3200" b="1" i="1" dirty="0"/>
              <a:t>Site Investigations</a:t>
            </a:r>
            <a:endParaRPr lang="en-US" sz="3200" dirty="0"/>
          </a:p>
          <a:p>
            <a:pPr algn="ctr"/>
            <a:r>
              <a:rPr lang="en-US" sz="3200" b="1" i="1" dirty="0"/>
              <a:t>Fourth year</a:t>
            </a:r>
            <a:endParaRPr lang="en-US" sz="3200" dirty="0"/>
          </a:p>
          <a:p>
            <a:pPr algn="ctr"/>
            <a:r>
              <a:rPr lang="en-US" sz="3200" b="1" dirty="0"/>
              <a:t>Lec:6</a:t>
            </a:r>
            <a:endParaRPr lang="en-US" sz="3200" dirty="0"/>
          </a:p>
          <a:p>
            <a:pPr algn="ctr"/>
            <a:r>
              <a:rPr lang="en-US" sz="3200" b="1" dirty="0"/>
              <a:t>2017</a:t>
            </a:r>
            <a:r>
              <a:rPr lang="ar-IQ" sz="3200" b="1" dirty="0"/>
              <a:t>/</a:t>
            </a:r>
            <a:r>
              <a:rPr lang="en-US" sz="3200" b="1" dirty="0"/>
              <a:t>2018</a:t>
            </a:r>
          </a:p>
          <a:p>
            <a:pPr algn="ctr"/>
            <a:endParaRPr lang="en-US" sz="3200" b="1" dirty="0"/>
          </a:p>
          <a:p>
            <a:pPr algn="ctr"/>
            <a:endParaRPr lang="en-US" sz="3200" dirty="0"/>
          </a:p>
          <a:p>
            <a:pPr algn="ctr"/>
            <a:r>
              <a:rPr lang="en-US" sz="3200" b="1" dirty="0"/>
              <a:t> </a:t>
            </a:r>
            <a:endParaRPr lang="en-US" sz="3200" dirty="0"/>
          </a:p>
          <a:p>
            <a:pPr algn="ctr"/>
            <a:r>
              <a:rPr lang="en-US" sz="3200" b="1" dirty="0" err="1"/>
              <a:t>Lec</a:t>
            </a:r>
            <a:r>
              <a:rPr lang="en-US" sz="3200" b="1" dirty="0"/>
              <a:t>: Azad </a:t>
            </a:r>
            <a:r>
              <a:rPr lang="en-US" sz="3200" b="1" dirty="0" err="1"/>
              <a:t>Hameed</a:t>
            </a:r>
            <a:r>
              <a:rPr lang="en-US" sz="3200" b="1" dirty="0"/>
              <a:t> </a:t>
            </a:r>
          </a:p>
          <a:p>
            <a:pPr algn="ctr"/>
            <a:endParaRPr lang="en-US" sz="3200" b="1" dirty="0"/>
          </a:p>
          <a:p>
            <a:pPr algn="ctr"/>
            <a:endParaRPr lang="en-US" sz="3200" b="1" dirty="0"/>
          </a:p>
          <a:p>
            <a:pPr algn="ctr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7206471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30" y="304800"/>
            <a:ext cx="8077200" cy="632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4073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762000"/>
            <a:ext cx="8229600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7322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" y="457200"/>
            <a:ext cx="8334375" cy="6172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99634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799"/>
            <a:ext cx="8001000" cy="6324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207736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47800"/>
            <a:ext cx="8000999" cy="331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840165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304800"/>
            <a:ext cx="7924799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662966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8077201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700021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457200"/>
            <a:ext cx="7696200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/>
              <a:t>Al-Mansour University College</a:t>
            </a:r>
            <a:endParaRPr lang="en-US" sz="3200" dirty="0"/>
          </a:p>
          <a:p>
            <a:pPr algn="ctr"/>
            <a:r>
              <a:rPr lang="en-US" sz="3200" b="1" dirty="0"/>
              <a:t>  Civil Engineering</a:t>
            </a:r>
            <a:endParaRPr lang="en-US" sz="3200" dirty="0"/>
          </a:p>
          <a:p>
            <a:pPr algn="ctr"/>
            <a:r>
              <a:rPr lang="en-US" sz="3200" b="1" dirty="0"/>
              <a:t> </a:t>
            </a:r>
            <a:endParaRPr lang="en-US" sz="3200" dirty="0"/>
          </a:p>
          <a:p>
            <a:pPr algn="ctr"/>
            <a:r>
              <a:rPr lang="en-US" sz="3200" b="1" i="1" dirty="0"/>
              <a:t>Foundation Engineering </a:t>
            </a:r>
            <a:endParaRPr lang="en-US" sz="3200" dirty="0"/>
          </a:p>
          <a:p>
            <a:pPr algn="ctr"/>
            <a:r>
              <a:rPr lang="en-US" sz="3200" b="1" i="1" dirty="0"/>
              <a:t>Site Investigations</a:t>
            </a:r>
            <a:endParaRPr lang="en-US" sz="3200" dirty="0"/>
          </a:p>
          <a:p>
            <a:pPr algn="ctr"/>
            <a:r>
              <a:rPr lang="en-US" sz="3200" b="1" i="1" dirty="0"/>
              <a:t>Fourth year</a:t>
            </a:r>
            <a:endParaRPr lang="en-US" sz="3200" dirty="0"/>
          </a:p>
          <a:p>
            <a:pPr algn="ctr"/>
            <a:r>
              <a:rPr lang="en-US" sz="3200" b="1" dirty="0" smtClean="0"/>
              <a:t>Lec:7</a:t>
            </a:r>
            <a:endParaRPr lang="en-US" sz="3200" dirty="0"/>
          </a:p>
          <a:p>
            <a:pPr algn="ctr"/>
            <a:r>
              <a:rPr lang="en-US" sz="3200" b="1" dirty="0"/>
              <a:t>2017</a:t>
            </a:r>
            <a:r>
              <a:rPr lang="ar-IQ" sz="3200" b="1" dirty="0"/>
              <a:t>/</a:t>
            </a:r>
            <a:r>
              <a:rPr lang="en-US" sz="3200" b="1" dirty="0"/>
              <a:t>2018</a:t>
            </a:r>
          </a:p>
          <a:p>
            <a:pPr algn="ctr"/>
            <a:endParaRPr lang="en-US" sz="3200" b="1" dirty="0"/>
          </a:p>
          <a:p>
            <a:pPr algn="ctr"/>
            <a:endParaRPr lang="en-US" sz="3200" b="1" dirty="0" smtClean="0"/>
          </a:p>
          <a:p>
            <a:pPr algn="ctr"/>
            <a:r>
              <a:rPr lang="en-US" sz="3200" b="1" dirty="0"/>
              <a:t> </a:t>
            </a:r>
            <a:endParaRPr lang="en-US" sz="3200" dirty="0"/>
          </a:p>
          <a:p>
            <a:pPr algn="ctr"/>
            <a:r>
              <a:rPr lang="en-US" sz="3200" b="1" dirty="0" err="1"/>
              <a:t>Lec</a:t>
            </a:r>
            <a:r>
              <a:rPr lang="en-US" sz="3200" b="1" dirty="0"/>
              <a:t>: Azad </a:t>
            </a:r>
            <a:r>
              <a:rPr lang="en-US" sz="3200" b="1" dirty="0" err="1"/>
              <a:t>Hameed</a:t>
            </a:r>
            <a:r>
              <a:rPr lang="en-US" sz="3200" b="1" dirty="0"/>
              <a:t> </a:t>
            </a:r>
          </a:p>
          <a:p>
            <a:pPr algn="ctr"/>
            <a:endParaRPr lang="en-US" sz="3200" b="1" dirty="0"/>
          </a:p>
          <a:p>
            <a:pPr algn="ctr"/>
            <a:endParaRPr lang="en-US" sz="3200" b="1" dirty="0"/>
          </a:p>
          <a:p>
            <a:pPr algn="ctr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78150670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09600"/>
            <a:ext cx="8077199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94460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8077199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6991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1000"/>
            <a:ext cx="7772400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32545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8" y="309563"/>
            <a:ext cx="7743825" cy="623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357313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"/>
            <a:ext cx="7924800" cy="6143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1864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38138"/>
            <a:ext cx="8153400" cy="6367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008320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838200"/>
            <a:ext cx="76200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71048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8253413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419806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400"/>
            <a:ext cx="8000999" cy="6553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113190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457200"/>
            <a:ext cx="8001000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/>
              <a:t>Al-Mansour University College</a:t>
            </a:r>
            <a:endParaRPr lang="en-US" sz="3200" dirty="0"/>
          </a:p>
          <a:p>
            <a:pPr algn="ctr"/>
            <a:r>
              <a:rPr lang="en-US" sz="3200" b="1" dirty="0"/>
              <a:t>  Civil Engineering</a:t>
            </a:r>
            <a:endParaRPr lang="en-US" sz="3200" dirty="0"/>
          </a:p>
          <a:p>
            <a:pPr algn="ctr"/>
            <a:r>
              <a:rPr lang="en-US" sz="3200" b="1" dirty="0"/>
              <a:t> </a:t>
            </a:r>
            <a:endParaRPr lang="en-US" sz="3200" dirty="0"/>
          </a:p>
          <a:p>
            <a:pPr algn="ctr"/>
            <a:r>
              <a:rPr lang="en-US" sz="3200" b="1" i="1" dirty="0"/>
              <a:t>Foundation Engineering </a:t>
            </a:r>
            <a:endParaRPr lang="en-US" sz="3200" dirty="0"/>
          </a:p>
          <a:p>
            <a:pPr algn="ctr"/>
            <a:r>
              <a:rPr lang="en-US" sz="3200" b="1" i="1" dirty="0"/>
              <a:t>Site Investigations</a:t>
            </a:r>
            <a:endParaRPr lang="en-US" sz="3200" dirty="0"/>
          </a:p>
          <a:p>
            <a:pPr algn="ctr"/>
            <a:r>
              <a:rPr lang="en-US" sz="3200" b="1" i="1" dirty="0"/>
              <a:t>Fourth year</a:t>
            </a:r>
            <a:endParaRPr lang="en-US" sz="3200" dirty="0"/>
          </a:p>
          <a:p>
            <a:pPr algn="ctr"/>
            <a:r>
              <a:rPr lang="en-US" sz="3200" b="1" dirty="0" smtClean="0"/>
              <a:t>Lec:8</a:t>
            </a:r>
            <a:endParaRPr lang="en-US" sz="3200" dirty="0"/>
          </a:p>
          <a:p>
            <a:pPr algn="ctr"/>
            <a:r>
              <a:rPr lang="en-US" sz="3200" b="1" dirty="0"/>
              <a:t>2017</a:t>
            </a:r>
            <a:r>
              <a:rPr lang="ar-IQ" sz="3200" b="1" dirty="0"/>
              <a:t>/</a:t>
            </a:r>
            <a:r>
              <a:rPr lang="en-US" sz="3200" b="1" dirty="0"/>
              <a:t>2018</a:t>
            </a:r>
          </a:p>
          <a:p>
            <a:pPr algn="ctr"/>
            <a:endParaRPr lang="en-US" sz="3200" b="1" dirty="0"/>
          </a:p>
          <a:p>
            <a:pPr algn="ctr"/>
            <a:endParaRPr lang="en-US" sz="3200" dirty="0"/>
          </a:p>
          <a:p>
            <a:pPr algn="ctr"/>
            <a:r>
              <a:rPr lang="en-US" sz="3200" b="1" dirty="0"/>
              <a:t> </a:t>
            </a:r>
            <a:endParaRPr lang="en-US" sz="3200" dirty="0"/>
          </a:p>
          <a:p>
            <a:pPr algn="ctr"/>
            <a:r>
              <a:rPr lang="en-US" sz="3200" b="1" dirty="0" err="1"/>
              <a:t>Lec</a:t>
            </a:r>
            <a:r>
              <a:rPr lang="en-US" sz="3200" b="1" dirty="0"/>
              <a:t>: Azad </a:t>
            </a:r>
            <a:r>
              <a:rPr lang="en-US" sz="3200" b="1" dirty="0" err="1"/>
              <a:t>Hameed</a:t>
            </a:r>
            <a:r>
              <a:rPr lang="en-US" sz="3200" b="1" dirty="0"/>
              <a:t> </a:t>
            </a:r>
          </a:p>
          <a:p>
            <a:pPr algn="ctr"/>
            <a:endParaRPr lang="en-US" sz="3200" b="1" dirty="0"/>
          </a:p>
          <a:p>
            <a:pPr algn="ctr"/>
            <a:endParaRPr lang="en-US" sz="3200" b="1" dirty="0"/>
          </a:p>
          <a:p>
            <a:pPr algn="ctr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2773280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33400"/>
            <a:ext cx="77724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726208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1" y="304799"/>
            <a:ext cx="8077200" cy="6172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479650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1371600"/>
            <a:ext cx="7848600" cy="3890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99887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381001"/>
            <a:ext cx="7924799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534279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533400"/>
            <a:ext cx="8077200" cy="57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929810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200025"/>
            <a:ext cx="8077199" cy="645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94392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304800"/>
            <a:ext cx="8324850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639479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990600"/>
            <a:ext cx="8034337" cy="423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817561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72813" y="302359"/>
            <a:ext cx="75438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/>
              <a:t>Al-Mansour University College</a:t>
            </a:r>
            <a:endParaRPr lang="en-US" sz="2800" dirty="0"/>
          </a:p>
          <a:p>
            <a:pPr algn="ctr"/>
            <a:r>
              <a:rPr lang="en-US" sz="2800" b="1" dirty="0"/>
              <a:t>  Civil Engineering</a:t>
            </a:r>
            <a:endParaRPr lang="en-US" sz="2800" dirty="0"/>
          </a:p>
          <a:p>
            <a:pPr algn="ctr"/>
            <a:r>
              <a:rPr lang="en-US" sz="2800" b="1" dirty="0"/>
              <a:t> </a:t>
            </a:r>
            <a:endParaRPr lang="en-US" sz="2800" dirty="0"/>
          </a:p>
          <a:p>
            <a:pPr algn="ctr"/>
            <a:r>
              <a:rPr lang="en-US" sz="2800" b="1" i="1" dirty="0"/>
              <a:t>Foundation Engineering </a:t>
            </a:r>
            <a:endParaRPr lang="en-US" sz="2800" dirty="0"/>
          </a:p>
          <a:p>
            <a:pPr algn="ctr"/>
            <a:r>
              <a:rPr lang="en-US" sz="2800" b="1" i="1" dirty="0"/>
              <a:t>Site Investigations</a:t>
            </a:r>
            <a:endParaRPr lang="en-US" sz="2800" dirty="0"/>
          </a:p>
          <a:p>
            <a:pPr algn="ctr"/>
            <a:r>
              <a:rPr lang="en-US" sz="2800" b="1" i="1" dirty="0"/>
              <a:t>Fourth year</a:t>
            </a:r>
            <a:endParaRPr lang="en-US" sz="2800" dirty="0"/>
          </a:p>
          <a:p>
            <a:pPr algn="ctr"/>
            <a:r>
              <a:rPr lang="en-US" sz="2800" b="1" dirty="0" smtClean="0"/>
              <a:t>Lec:9</a:t>
            </a:r>
            <a:endParaRPr lang="en-US" sz="2800" dirty="0"/>
          </a:p>
          <a:p>
            <a:pPr algn="ctr"/>
            <a:r>
              <a:rPr lang="en-US" sz="2800" b="1" dirty="0"/>
              <a:t>2017</a:t>
            </a:r>
            <a:r>
              <a:rPr lang="ar-IQ" sz="2800" b="1" dirty="0"/>
              <a:t>/</a:t>
            </a:r>
            <a:r>
              <a:rPr lang="en-US" sz="2800" b="1" dirty="0"/>
              <a:t>2018</a:t>
            </a:r>
          </a:p>
          <a:p>
            <a:pPr algn="ctr"/>
            <a:endParaRPr lang="en-US" sz="2800" b="1" dirty="0"/>
          </a:p>
          <a:p>
            <a:pPr algn="ctr"/>
            <a:endParaRPr lang="en-US" sz="2800" dirty="0" smtClean="0"/>
          </a:p>
          <a:p>
            <a:pPr algn="ctr"/>
            <a:endParaRPr lang="en-US" sz="2800" dirty="0"/>
          </a:p>
          <a:p>
            <a:pPr algn="ctr"/>
            <a:r>
              <a:rPr lang="en-US" sz="2800" b="1" dirty="0"/>
              <a:t> </a:t>
            </a:r>
            <a:endParaRPr lang="en-US" sz="2800" dirty="0"/>
          </a:p>
          <a:p>
            <a:pPr algn="ctr"/>
            <a:r>
              <a:rPr lang="en-US" sz="2800" b="1" dirty="0" err="1"/>
              <a:t>Lec</a:t>
            </a:r>
            <a:r>
              <a:rPr lang="en-US" sz="2800" b="1" dirty="0"/>
              <a:t>: Azad </a:t>
            </a:r>
            <a:r>
              <a:rPr lang="en-US" sz="2800" b="1" dirty="0" err="1"/>
              <a:t>Hameed</a:t>
            </a:r>
            <a:r>
              <a:rPr lang="en-US" sz="2800" b="1" dirty="0"/>
              <a:t> </a:t>
            </a:r>
          </a:p>
          <a:p>
            <a:pPr algn="ctr"/>
            <a:endParaRPr lang="en-US" sz="2800" b="1" dirty="0"/>
          </a:p>
          <a:p>
            <a:pPr algn="ctr"/>
            <a:endParaRPr lang="en-US" sz="2800" b="1" dirty="0"/>
          </a:p>
          <a:p>
            <a:pPr algn="ctr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4169999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8000999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861556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21" y="1066800"/>
            <a:ext cx="7208454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266312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228600"/>
            <a:ext cx="8000999" cy="626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935385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1"/>
            <a:ext cx="8229600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875372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990600"/>
            <a:ext cx="7477125" cy="427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292642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7924800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933530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8200" y="457200"/>
            <a:ext cx="7010400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/>
              <a:t>Al-Mansour University College</a:t>
            </a:r>
            <a:endParaRPr lang="en-US" sz="3200" dirty="0"/>
          </a:p>
          <a:p>
            <a:pPr algn="ctr"/>
            <a:r>
              <a:rPr lang="en-US" sz="3200" b="1" dirty="0"/>
              <a:t>  Civil Engineering</a:t>
            </a:r>
            <a:endParaRPr lang="en-US" sz="3200" dirty="0"/>
          </a:p>
          <a:p>
            <a:pPr algn="ctr"/>
            <a:r>
              <a:rPr lang="en-US" sz="3200" b="1" dirty="0"/>
              <a:t> </a:t>
            </a:r>
            <a:endParaRPr lang="en-US" sz="3200" dirty="0"/>
          </a:p>
          <a:p>
            <a:pPr algn="ctr"/>
            <a:r>
              <a:rPr lang="en-US" sz="3200" b="1" i="1" dirty="0"/>
              <a:t>Foundation Engineering </a:t>
            </a:r>
            <a:endParaRPr lang="en-US" sz="3200" dirty="0"/>
          </a:p>
          <a:p>
            <a:pPr algn="ctr"/>
            <a:r>
              <a:rPr lang="en-US" sz="3200" b="1" i="1" dirty="0"/>
              <a:t>Site Investigations</a:t>
            </a:r>
            <a:endParaRPr lang="en-US" sz="3200" dirty="0"/>
          </a:p>
          <a:p>
            <a:pPr algn="ctr"/>
            <a:r>
              <a:rPr lang="en-US" sz="3200" b="1" i="1" dirty="0"/>
              <a:t>Fourth year</a:t>
            </a:r>
            <a:endParaRPr lang="en-US" sz="3200" dirty="0"/>
          </a:p>
          <a:p>
            <a:pPr algn="ctr"/>
            <a:r>
              <a:rPr lang="en-US" sz="3200" b="1" dirty="0" smtClean="0"/>
              <a:t>Lec:10</a:t>
            </a:r>
            <a:endParaRPr lang="en-US" sz="3200" dirty="0"/>
          </a:p>
          <a:p>
            <a:pPr algn="ctr"/>
            <a:r>
              <a:rPr lang="en-US" sz="3200" b="1" dirty="0"/>
              <a:t>2017</a:t>
            </a:r>
            <a:r>
              <a:rPr lang="ar-IQ" sz="3200" b="1" dirty="0"/>
              <a:t>/</a:t>
            </a:r>
            <a:r>
              <a:rPr lang="en-US" sz="3200" b="1" dirty="0"/>
              <a:t>2018</a:t>
            </a:r>
          </a:p>
          <a:p>
            <a:pPr algn="ctr"/>
            <a:endParaRPr lang="en-US" sz="3200" dirty="0"/>
          </a:p>
          <a:p>
            <a:pPr algn="ctr"/>
            <a:endParaRPr lang="en-US" sz="3200" dirty="0"/>
          </a:p>
          <a:p>
            <a:pPr algn="ctr"/>
            <a:r>
              <a:rPr lang="en-US" sz="3200" b="1" dirty="0"/>
              <a:t> </a:t>
            </a:r>
            <a:endParaRPr lang="en-US" sz="3200" dirty="0"/>
          </a:p>
          <a:p>
            <a:pPr algn="ctr"/>
            <a:r>
              <a:rPr lang="en-US" sz="3200" b="1" dirty="0" err="1"/>
              <a:t>Lec</a:t>
            </a:r>
            <a:r>
              <a:rPr lang="en-US" sz="3200" b="1" dirty="0"/>
              <a:t>: Azad </a:t>
            </a:r>
            <a:r>
              <a:rPr lang="en-US" sz="3200" b="1" dirty="0" err="1"/>
              <a:t>Hameed</a:t>
            </a:r>
            <a:r>
              <a:rPr lang="en-US" sz="3200" b="1" dirty="0"/>
              <a:t> </a:t>
            </a:r>
          </a:p>
          <a:p>
            <a:pPr algn="ctr"/>
            <a:endParaRPr lang="en-US" sz="3200" b="1" dirty="0"/>
          </a:p>
          <a:p>
            <a:pPr algn="ctr"/>
            <a:endParaRPr lang="en-US" sz="3200" b="1" dirty="0"/>
          </a:p>
          <a:p>
            <a:pPr algn="ctr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511213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152400"/>
            <a:ext cx="8000999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86088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9" y="228600"/>
            <a:ext cx="8177211" cy="6324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27054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228600"/>
            <a:ext cx="8001000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411420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838200"/>
            <a:ext cx="8077199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761260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1828800"/>
            <a:ext cx="7848599" cy="259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86374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7924800" cy="643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051990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1143000"/>
            <a:ext cx="7772400" cy="397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685243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457200"/>
            <a:ext cx="8000999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98817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0"/>
            <a:ext cx="7734300" cy="670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156167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236</TotalTime>
  <Words>48</Words>
  <Application>Microsoft Office PowerPoint</Application>
  <PresentationFormat>On-screen Show (4:3)</PresentationFormat>
  <Paragraphs>102</Paragraphs>
  <Slides>85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85</vt:i4>
      </vt:variant>
    </vt:vector>
  </HeadingPairs>
  <TitlesOfParts>
    <vt:vector size="86" baseType="lpstr">
      <vt:lpstr>Adjacency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Mr.AZ</dc:creator>
  <cp:lastModifiedBy>DR.Ahmed Saker 2o1O</cp:lastModifiedBy>
  <cp:revision>19</cp:revision>
  <dcterms:created xsi:type="dcterms:W3CDTF">2006-08-16T00:00:00Z</dcterms:created>
  <dcterms:modified xsi:type="dcterms:W3CDTF">2017-12-18T08:56:16Z</dcterms:modified>
</cp:coreProperties>
</file>