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6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Pronunciation and standard English </a:t>
            </a:r>
            <a:endParaRPr lang="en-US" sz="6000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Pronunciation distinguishes one national standard from another. In </a:t>
            </a:r>
            <a:r>
              <a:rPr lang="en-US" sz="2800" dirty="0" err="1" smtClean="0"/>
              <a:t>BrE</a:t>
            </a:r>
            <a:r>
              <a:rPr lang="en-US" sz="2800" dirty="0" smtClean="0"/>
              <a:t> we have ‘Received Pronunciation’ or RP. This has been largely associated with a private education system based upon boarding schools. But R.P no longer has the unique quality as in the first half of the twentieth century.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69</TotalTime>
  <Words>69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Tw Cen MT</vt:lpstr>
      <vt:lpstr>Tw Cen MT Condensed</vt:lpstr>
      <vt:lpstr>Wingdings 3</vt:lpstr>
      <vt:lpstr>Integral</vt:lpstr>
      <vt:lpstr>English Grammar</vt:lpstr>
      <vt:lpstr>Lesson 6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11</cp:revision>
  <dcterms:created xsi:type="dcterms:W3CDTF">2017-12-18T06:16:15Z</dcterms:created>
  <dcterms:modified xsi:type="dcterms:W3CDTF">2018-01-14T06:10:03Z</dcterms:modified>
</cp:coreProperties>
</file>