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3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Standard English 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A remarkable phenomenon is the degree of acceptance of a single standard of English throughout the world. Some English speaking countries </a:t>
            </a:r>
            <a:r>
              <a:rPr lang="en-US" sz="2800" u="sng" dirty="0" smtClean="0"/>
              <a:t>prefer-</a:t>
            </a:r>
            <a:r>
              <a:rPr lang="en-US" sz="2800" u="sng" dirty="0" err="1" smtClean="0"/>
              <a:t>ise</a:t>
            </a:r>
            <a:r>
              <a:rPr lang="en-US" sz="2800" dirty="0" smtClean="0"/>
              <a:t> and others –</a:t>
            </a:r>
            <a:r>
              <a:rPr lang="en-US" sz="2800" u="sng" dirty="0" err="1" smtClean="0"/>
              <a:t>ize</a:t>
            </a:r>
            <a:r>
              <a:rPr lang="en-US" sz="2800" dirty="0" smtClean="0"/>
              <a:t>. Some prefer </a:t>
            </a:r>
            <a:r>
              <a:rPr lang="en-US" sz="2800" u="sng" dirty="0" smtClean="0"/>
              <a:t>judgment</a:t>
            </a:r>
            <a:r>
              <a:rPr lang="en-US" sz="2800" dirty="0" smtClean="0"/>
              <a:t> and others </a:t>
            </a:r>
            <a:r>
              <a:rPr lang="en-US" sz="2800" u="sng" dirty="0" err="1" smtClean="0"/>
              <a:t>judjement</a:t>
            </a:r>
            <a:r>
              <a:rPr lang="en-US" sz="2800" dirty="0" smtClean="0"/>
              <a:t>, etc. however uniformity is close in neutral and formal style.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51</TotalTime>
  <Words>62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3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8</cp:revision>
  <dcterms:created xsi:type="dcterms:W3CDTF">2017-12-18T06:16:15Z</dcterms:created>
  <dcterms:modified xsi:type="dcterms:W3CDTF">2018-01-14T05:49:17Z</dcterms:modified>
</cp:coreProperties>
</file>