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45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9626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85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86777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49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88732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55186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8961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007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957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181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65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Fourth-year classes</a:t>
            </a:r>
          </a:p>
          <a:p>
            <a:r>
              <a:rPr lang="en-US" dirty="0" smtClean="0"/>
              <a:t>Aziz </a:t>
            </a:r>
            <a:r>
              <a:rPr lang="en-US" dirty="0" err="1" smtClean="0"/>
              <a:t>Yousif</a:t>
            </a:r>
            <a:r>
              <a:rPr lang="en-US" dirty="0" smtClean="0"/>
              <a:t>, </a:t>
            </a:r>
            <a:r>
              <a:rPr lang="en-US" dirty="0" err="1" smtClean="0"/>
              <a:t>Ph.D</a:t>
            </a:r>
            <a:r>
              <a:rPr lang="en-US" dirty="0" smtClean="0"/>
              <a:t> (Prof.)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79528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Lesson </a:t>
            </a:r>
            <a:r>
              <a:rPr lang="en-US" smtClean="0"/>
              <a:t>5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622738"/>
            <a:ext cx="9720073" cy="4686622"/>
          </a:xfrm>
        </p:spPr>
        <p:txBody>
          <a:bodyPr>
            <a:normAutofit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sz="6000" dirty="0" smtClean="0"/>
              <a:t>Other Varieties</a:t>
            </a:r>
          </a:p>
          <a:p>
            <a:pPr algn="l" rtl="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algn="l" rtl="0">
              <a:buFont typeface="Arial" panose="020B0604020202020204" pitchFamily="34" charset="0"/>
              <a:buChar char="•"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99640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92439"/>
            <a:ext cx="9720073" cy="4016921"/>
          </a:xfrm>
        </p:spPr>
        <p:txBody>
          <a:bodyPr>
            <a:normAutofit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sz="2800" dirty="0" smtClean="0"/>
              <a:t>We have other varieties. Scottish is nearest to the self-confident independence of </a:t>
            </a:r>
            <a:r>
              <a:rPr lang="en-US" sz="2800" dirty="0" err="1" smtClean="0"/>
              <a:t>BrE</a:t>
            </a:r>
            <a:r>
              <a:rPr lang="en-US" sz="2800" dirty="0" smtClean="0"/>
              <a:t> and </a:t>
            </a:r>
            <a:r>
              <a:rPr lang="en-US" sz="2800" dirty="0" err="1" smtClean="0"/>
              <a:t>AmE</a:t>
            </a:r>
            <a:r>
              <a:rPr lang="en-US" sz="2800" dirty="0" smtClean="0"/>
              <a:t>. Irish English should be regarded as a national standard. The proximity of Britain, the every movement of population mean there is little room for assertion and development of </a:t>
            </a:r>
            <a:r>
              <a:rPr lang="en-US" sz="2800" dirty="0" err="1" smtClean="0"/>
              <a:t>seprate</a:t>
            </a:r>
            <a:r>
              <a:rPr lang="en-US" sz="2800" dirty="0" smtClean="0"/>
              <a:t> grammar and vocabulary.   </a:t>
            </a:r>
            <a:endParaRPr lang="ar-IQ" sz="2800" dirty="0"/>
          </a:p>
        </p:txBody>
      </p:sp>
    </p:spTree>
    <p:extLst>
      <p:ext uri="{BB962C8B-B14F-4D97-AF65-F5344CB8AC3E}">
        <p14:creationId xmlns:p14="http://schemas.microsoft.com/office/powerpoint/2010/main" val="323555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dirty="0" smtClean="0"/>
              <a:t>Canadian English is a similar position to </a:t>
            </a:r>
            <a:r>
              <a:rPr lang="en-US" dirty="0" err="1" smtClean="0"/>
              <a:t>AmE</a:t>
            </a:r>
            <a:r>
              <a:rPr lang="en-US" dirty="0" smtClean="0"/>
              <a:t>. However, South Africa, Australia and New Zealand are in a different position. In its educated use South African English is virtually identical with </a:t>
            </a:r>
            <a:r>
              <a:rPr lang="en-US" dirty="0" err="1" smtClean="0"/>
              <a:t>BrE</a:t>
            </a:r>
            <a:r>
              <a:rPr lang="en-US" dirty="0" smtClean="0"/>
              <a:t>. New Zealand English is more like </a:t>
            </a:r>
            <a:r>
              <a:rPr lang="en-US" dirty="0" err="1" smtClean="0"/>
              <a:t>BrE</a:t>
            </a:r>
            <a:r>
              <a:rPr lang="en-US" dirty="0" smtClean="0"/>
              <a:t> than any other non-European variety. Much of what is distinctive in Australian English confined </a:t>
            </a:r>
            <a:r>
              <a:rPr lang="en-US" smtClean="0"/>
              <a:t>to familiar one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0944812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64</TotalTime>
  <Words>129</Words>
  <Application>Microsoft Office PowerPoint</Application>
  <PresentationFormat>Widescreen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Tw Cen MT</vt:lpstr>
      <vt:lpstr>Tw Cen MT Condensed</vt:lpstr>
      <vt:lpstr>Wingdings 3</vt:lpstr>
      <vt:lpstr>Integral</vt:lpstr>
      <vt:lpstr>English Grammar</vt:lpstr>
      <vt:lpstr>Lesson 5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Grammar</dc:title>
  <dc:creator>23435</dc:creator>
  <cp:lastModifiedBy>23435</cp:lastModifiedBy>
  <cp:revision>11</cp:revision>
  <dcterms:created xsi:type="dcterms:W3CDTF">2017-12-18T06:16:15Z</dcterms:created>
  <dcterms:modified xsi:type="dcterms:W3CDTF">2018-01-14T06:05:27Z</dcterms:modified>
</cp:coreProperties>
</file>