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8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6000" dirty="0" smtClean="0"/>
              <a:t>Varieties according to medium</a:t>
            </a:r>
            <a:endParaRPr lang="en-US" sz="6000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92439"/>
            <a:ext cx="9720073" cy="4016921"/>
          </a:xfrm>
        </p:spPr>
        <p:txBody>
          <a:bodyPr>
            <a:normAutofit fontScale="92500"/>
          </a:bodyPr>
          <a:lstStyle/>
          <a:p>
            <a:pPr algn="just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The only varieties according to medium are those conditional by speaking and writing. Most of the differences come from two sources. One is situational: the use of written medium means that the person to whom it is addressed is absent. This requires greater explicitness. And the precise completion of a sentence. Stress, rhythm, intonation, for example are difficult to represent with a special </a:t>
            </a:r>
            <a:r>
              <a:rPr lang="en-US" sz="2800" smtClean="0"/>
              <a:t>prosodic notation.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77</TotalTime>
  <Words>92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Tw Cen MT</vt:lpstr>
      <vt:lpstr>Tw Cen MT Condensed</vt:lpstr>
      <vt:lpstr>Wingdings 3</vt:lpstr>
      <vt:lpstr>Integral</vt:lpstr>
      <vt:lpstr>English Grammar</vt:lpstr>
      <vt:lpstr>Lesson 8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13</cp:revision>
  <dcterms:created xsi:type="dcterms:W3CDTF">2017-12-18T06:16:15Z</dcterms:created>
  <dcterms:modified xsi:type="dcterms:W3CDTF">2018-01-14T06:38:40Z</dcterms:modified>
</cp:coreProperties>
</file>