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9459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096266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2850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186777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949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688732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955186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589615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60072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949572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6181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655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1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r" defTabSz="914400" rtl="1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English Grammar</a:t>
            </a:r>
            <a:endParaRPr lang="ar-IQ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Fourth-year classes</a:t>
            </a:r>
          </a:p>
          <a:p>
            <a:r>
              <a:rPr lang="en-US" dirty="0" smtClean="0"/>
              <a:t>Aziz </a:t>
            </a:r>
            <a:r>
              <a:rPr lang="en-US" dirty="0" err="1" smtClean="0"/>
              <a:t>Yousif</a:t>
            </a:r>
            <a:r>
              <a:rPr lang="en-US" dirty="0" smtClean="0"/>
              <a:t>, </a:t>
            </a:r>
            <a:r>
              <a:rPr lang="en-US" dirty="0" err="1" smtClean="0"/>
              <a:t>Ph.D</a:t>
            </a:r>
            <a:r>
              <a:rPr lang="en-US" dirty="0" smtClean="0"/>
              <a:t> (Prof.)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579528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</a:t>
            </a:r>
            <a:r>
              <a:rPr lang="en-US" dirty="0"/>
              <a:t>7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1622738"/>
            <a:ext cx="9720073" cy="4686622"/>
          </a:xfrm>
        </p:spPr>
        <p:txBody>
          <a:bodyPr>
            <a:normAutofit/>
          </a:bodyPr>
          <a:lstStyle/>
          <a:p>
            <a:pPr algn="l" rtl="0">
              <a:buFont typeface="Arial" panose="020B0604020202020204" pitchFamily="34" charset="0"/>
              <a:buChar char="•"/>
            </a:pPr>
            <a:r>
              <a:rPr lang="en-US" sz="6000" dirty="0" smtClean="0"/>
              <a:t>Variation according to subject matter</a:t>
            </a:r>
            <a:endParaRPr lang="en-US" sz="6000" dirty="0" smtClean="0"/>
          </a:p>
          <a:p>
            <a:pPr algn="l" rtl="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algn="l" rtl="0">
              <a:buFont typeface="Arial" panose="020B0604020202020204" pitchFamily="34" charset="0"/>
              <a:buChar char="•"/>
            </a:pP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99640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2292439"/>
            <a:ext cx="9720073" cy="4016921"/>
          </a:xfrm>
        </p:spPr>
        <p:txBody>
          <a:bodyPr>
            <a:normAutofit/>
          </a:bodyPr>
          <a:lstStyle/>
          <a:p>
            <a:pPr algn="just" rtl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 smtClean="0"/>
              <a:t>These are sometimes referred to as ‘registers’. A given speaker may choose to speak in a national standard at one moment and in regional dialect the next. He/she even switches from one national standard to another. An individual adopts one of the varieties. The same speaker has a repertoire of varieties and usually switches to appropriate one as occasion rises. </a:t>
            </a:r>
            <a:endParaRPr lang="ar-IQ" sz="2800" dirty="0"/>
          </a:p>
        </p:txBody>
      </p:sp>
    </p:spTree>
    <p:extLst>
      <p:ext uri="{BB962C8B-B14F-4D97-AF65-F5344CB8AC3E}">
        <p14:creationId xmlns:p14="http://schemas.microsoft.com/office/powerpoint/2010/main" val="3235555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73</TotalTime>
  <Words>84</Words>
  <Application>Microsoft Office PowerPoint</Application>
  <PresentationFormat>Widescreen</PresentationFormat>
  <Paragraphs>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Tw Cen MT</vt:lpstr>
      <vt:lpstr>Tw Cen MT Condensed</vt:lpstr>
      <vt:lpstr>Wingdings 3</vt:lpstr>
      <vt:lpstr>Integral</vt:lpstr>
      <vt:lpstr>English Grammar</vt:lpstr>
      <vt:lpstr>Lesson 7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 Grammar</dc:title>
  <dc:creator>23435</dc:creator>
  <cp:lastModifiedBy>23435</cp:lastModifiedBy>
  <cp:revision>12</cp:revision>
  <dcterms:created xsi:type="dcterms:W3CDTF">2017-12-18T06:16:15Z</dcterms:created>
  <dcterms:modified xsi:type="dcterms:W3CDTF">2018-01-14T06:33:47Z</dcterms:modified>
</cp:coreProperties>
</file>