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59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9626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5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18677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49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8732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55186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89615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007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4957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18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68E9BF6-93CB-4CF4-9D78-DDD4091F26AA}" type="datetimeFigureOut">
              <a:rPr lang="ar-IQ" smtClean="0"/>
              <a:t>01/04/1439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993776A-2EF0-4EF3-98CD-065749D9BEA6}" type="slidenum">
              <a:rPr lang="ar-IQ" smtClean="0"/>
              <a:t>‹#›</a:t>
            </a:fld>
            <a:endParaRPr lang="ar-IQ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65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Fourth-year </a:t>
            </a:r>
            <a:r>
              <a:rPr lang="en-US" dirty="0" smtClean="0"/>
              <a:t>classes</a:t>
            </a:r>
          </a:p>
          <a:p>
            <a:r>
              <a:rPr lang="en-US" dirty="0" smtClean="0"/>
              <a:t>Aziz </a:t>
            </a:r>
            <a:r>
              <a:rPr lang="en-US" dirty="0" err="1" smtClean="0"/>
              <a:t>Yousif</a:t>
            </a:r>
            <a:r>
              <a:rPr lang="en-US" dirty="0" smtClean="0"/>
              <a:t>, </a:t>
            </a:r>
            <a:r>
              <a:rPr lang="en-US" dirty="0" err="1" smtClean="0"/>
              <a:t>Ph.D</a:t>
            </a:r>
            <a:r>
              <a:rPr lang="en-US" dirty="0" smtClean="0"/>
              <a:t> (Prof.)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57952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622738"/>
            <a:ext cx="9720073" cy="4686622"/>
          </a:xfrm>
        </p:spPr>
        <p:txBody>
          <a:bodyPr>
            <a:normAutofit/>
          </a:bodyPr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5400" dirty="0" smtClean="0"/>
              <a:t>Variety classes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6000" dirty="0" smtClean="0"/>
              <a:t>Region</a:t>
            </a:r>
            <a:endParaRPr lang="en-US" sz="6000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9640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Variety Classes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dirty="0" smtClean="0"/>
              <a:t>We can distinguish six kinds of varieties interrelated in various ways.</a:t>
            </a:r>
          </a:p>
          <a:p>
            <a:pPr algn="l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Variety classes cover Region, Education and Social Standing, Subject Matter, Medium, Attitude and interference.</a:t>
            </a:r>
          </a:p>
          <a:p>
            <a:pPr marL="0" indent="0" algn="l" rtl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23555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Regional Variation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The well-established label for regional variation is ‘dialects’. These are geographically dispersed. Such variation is prominently realized in phonology</a:t>
            </a:r>
          </a:p>
          <a:p>
            <a:pPr algn="l" rtl="0">
              <a:buFont typeface="Arial" panose="020B0604020202020204" pitchFamily="34" charset="0"/>
              <a:buChar char="•"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11492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73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Tw Cen MT</vt:lpstr>
      <vt:lpstr>Tw Cen MT Condensed</vt:lpstr>
      <vt:lpstr>Wingdings 3</vt:lpstr>
      <vt:lpstr>Integral</vt:lpstr>
      <vt:lpstr>English Grammar</vt:lpstr>
      <vt:lpstr>Lesson 1</vt:lpstr>
      <vt:lpstr>Variety Classes</vt:lpstr>
      <vt:lpstr>Regional Variation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23435</dc:creator>
  <cp:lastModifiedBy>23435</cp:lastModifiedBy>
  <cp:revision>6</cp:revision>
  <dcterms:created xsi:type="dcterms:W3CDTF">2017-12-18T06:16:15Z</dcterms:created>
  <dcterms:modified xsi:type="dcterms:W3CDTF">2017-12-19T06:52:48Z</dcterms:modified>
</cp:coreProperties>
</file>