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27/04/1439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</a:t>
            </a:r>
            <a:r>
              <a:rPr lang="en-US" dirty="0" smtClean="0"/>
              <a:t>10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Varieties according to </a:t>
            </a:r>
            <a:r>
              <a:rPr lang="en-US" sz="6000" dirty="0" smtClean="0"/>
              <a:t>interference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92439"/>
            <a:ext cx="9720073" cy="4016921"/>
          </a:xfrm>
        </p:spPr>
        <p:txBody>
          <a:bodyPr>
            <a:normAutofit/>
          </a:bodyPr>
          <a:lstStyle/>
          <a:p>
            <a:pPr algn="just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dirty="0" smtClean="0"/>
              <a:t>These should be seen as being on a very different basis from the other types of variety already discussed. Here we refer to the trace left by someone's native language upon the foreign language he has required. </a:t>
            </a:r>
            <a:endParaRPr lang="ar-IQ" sz="2800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Frenchman who says ‘I am here since Thursda</a:t>
            </a:r>
            <a:r>
              <a:rPr lang="en-US" dirty="0" smtClean="0"/>
              <a:t>y’ is imposing his own grammatical usage on English. There are interference varieties that are so widespread in a community. These are of so much standing that they ma be brought stable and </a:t>
            </a:r>
            <a:r>
              <a:rPr lang="en-US" smtClean="0"/>
              <a:t>educate English.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225945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89</TotalTime>
  <Words>104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Tw Cen MT</vt:lpstr>
      <vt:lpstr>Tw Cen MT Condensed</vt:lpstr>
      <vt:lpstr>Wingdings 3</vt:lpstr>
      <vt:lpstr>Integral</vt:lpstr>
      <vt:lpstr>English Grammar</vt:lpstr>
      <vt:lpstr>Lesson 10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15</cp:revision>
  <dcterms:created xsi:type="dcterms:W3CDTF">2017-12-18T06:16:15Z</dcterms:created>
  <dcterms:modified xsi:type="dcterms:W3CDTF">2018-01-14T06:52:04Z</dcterms:modified>
</cp:coreProperties>
</file>