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8" r:id="rId1"/>
  </p:sldMasterIdLst>
  <p:sldIdLst>
    <p:sldId id="256" r:id="rId2"/>
    <p:sldId id="257" r:id="rId3"/>
    <p:sldId id="258" r:id="rId4"/>
    <p:sldId id="259" r:id="rId5"/>
  </p:sldIdLst>
  <p:sldSz cx="12192000" cy="6858000"/>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p:cNvSpPr/>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n-US" smtClean="0"/>
              <a:t>Click to edit Master title style</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568E9BF6-93CB-4CF4-9D78-DDD4091F26AA}" type="datetimeFigureOut">
              <a:rPr lang="ar-IQ" smtClean="0"/>
              <a:t>27/04/1439</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A993776A-2EF0-4EF3-98CD-065749D9BEA6}" type="slidenum">
              <a:rPr lang="ar-IQ" smtClean="0"/>
              <a:t>‹#›</a:t>
            </a:fld>
            <a:endParaRPr lang="ar-IQ"/>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494591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68E9BF6-93CB-4CF4-9D78-DDD4091F26AA}" type="datetimeFigureOut">
              <a:rPr lang="ar-IQ" smtClean="0"/>
              <a:t>27/04/1439</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A993776A-2EF0-4EF3-98CD-065749D9BEA6}" type="slidenum">
              <a:rPr lang="ar-IQ" smtClean="0"/>
              <a:t>‹#›</a:t>
            </a:fld>
            <a:endParaRPr lang="ar-IQ"/>
          </a:p>
        </p:txBody>
      </p:sp>
    </p:spTree>
    <p:extLst>
      <p:ext uri="{BB962C8B-B14F-4D97-AF65-F5344CB8AC3E}">
        <p14:creationId xmlns:p14="http://schemas.microsoft.com/office/powerpoint/2010/main" val="30962660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68E9BF6-93CB-4CF4-9D78-DDD4091F26AA}" type="datetimeFigureOut">
              <a:rPr lang="ar-IQ" smtClean="0"/>
              <a:t>27/04/1439</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A993776A-2EF0-4EF3-98CD-065749D9BEA6}" type="slidenum">
              <a:rPr lang="ar-IQ" smtClean="0"/>
              <a:t>‹#›</a:t>
            </a:fld>
            <a:endParaRPr lang="ar-IQ"/>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828508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68E9BF6-93CB-4CF4-9D78-DDD4091F26AA}" type="datetimeFigureOut">
              <a:rPr lang="ar-IQ" smtClean="0"/>
              <a:t>27/04/1439</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A993776A-2EF0-4EF3-98CD-065749D9BEA6}" type="slidenum">
              <a:rPr lang="ar-IQ" smtClean="0"/>
              <a:t>‹#›</a:t>
            </a:fld>
            <a:endParaRPr lang="ar-IQ"/>
          </a:p>
        </p:txBody>
      </p:sp>
    </p:spTree>
    <p:extLst>
      <p:ext uri="{BB962C8B-B14F-4D97-AF65-F5344CB8AC3E}">
        <p14:creationId xmlns:p14="http://schemas.microsoft.com/office/powerpoint/2010/main" val="1186777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n-US" smtClean="0"/>
              <a:t>Click to edit Master title style</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68E9BF6-93CB-4CF4-9D78-DDD4091F26AA}" type="datetimeFigureOut">
              <a:rPr lang="ar-IQ" smtClean="0"/>
              <a:t>27/04/1439</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A993776A-2EF0-4EF3-98CD-065749D9BEA6}" type="slidenum">
              <a:rPr lang="ar-IQ" smtClean="0"/>
              <a:t>‹#›</a:t>
            </a:fld>
            <a:endParaRPr lang="ar-IQ"/>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79496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68E9BF6-93CB-4CF4-9D78-DDD4091F26AA}" type="datetimeFigureOut">
              <a:rPr lang="ar-IQ" smtClean="0"/>
              <a:t>27/04/1439</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A993776A-2EF0-4EF3-98CD-065749D9BEA6}" type="slidenum">
              <a:rPr lang="ar-IQ" smtClean="0"/>
              <a:t>‹#›</a:t>
            </a:fld>
            <a:endParaRPr lang="ar-IQ"/>
          </a:p>
        </p:txBody>
      </p:sp>
    </p:spTree>
    <p:extLst>
      <p:ext uri="{BB962C8B-B14F-4D97-AF65-F5344CB8AC3E}">
        <p14:creationId xmlns:p14="http://schemas.microsoft.com/office/powerpoint/2010/main" val="6887324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2967788"/>
            <a:ext cx="4754880" cy="33415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smtClean="0"/>
              <a:t>Click to edit Master text styles</a:t>
            </a:r>
          </a:p>
        </p:txBody>
      </p:sp>
      <p:sp>
        <p:nvSpPr>
          <p:cNvPr id="6" name="Content Placeholder 5"/>
          <p:cNvSpPr>
            <a:spLocks noGrp="1"/>
          </p:cNvSpPr>
          <p:nvPr>
            <p:ph sz="quarter" idx="4"/>
          </p:nvPr>
        </p:nvSpPr>
        <p:spPr>
          <a:xfrm>
            <a:off x="5990888" y="2967788"/>
            <a:ext cx="4754880" cy="33415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68E9BF6-93CB-4CF4-9D78-DDD4091F26AA}" type="datetimeFigureOut">
              <a:rPr lang="ar-IQ" smtClean="0"/>
              <a:t>27/04/1439</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A993776A-2EF0-4EF3-98CD-065749D9BEA6}" type="slidenum">
              <a:rPr lang="ar-IQ" smtClean="0"/>
              <a:t>‹#›</a:t>
            </a:fld>
            <a:endParaRPr lang="ar-IQ"/>
          </a:p>
        </p:txBody>
      </p:sp>
    </p:spTree>
    <p:extLst>
      <p:ext uri="{BB962C8B-B14F-4D97-AF65-F5344CB8AC3E}">
        <p14:creationId xmlns:p14="http://schemas.microsoft.com/office/powerpoint/2010/main" val="19551864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568E9BF6-93CB-4CF4-9D78-DDD4091F26AA}" type="datetimeFigureOut">
              <a:rPr lang="ar-IQ" smtClean="0"/>
              <a:t>27/04/1439</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A993776A-2EF0-4EF3-98CD-065749D9BEA6}" type="slidenum">
              <a:rPr lang="ar-IQ" smtClean="0"/>
              <a:t>‹#›</a:t>
            </a:fld>
            <a:endParaRPr lang="ar-IQ"/>
          </a:p>
        </p:txBody>
      </p:sp>
    </p:spTree>
    <p:extLst>
      <p:ext uri="{BB962C8B-B14F-4D97-AF65-F5344CB8AC3E}">
        <p14:creationId xmlns:p14="http://schemas.microsoft.com/office/powerpoint/2010/main" val="15896151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8E9BF6-93CB-4CF4-9D78-DDD4091F26AA}" type="datetimeFigureOut">
              <a:rPr lang="ar-IQ" smtClean="0"/>
              <a:t>27/04/1439</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A993776A-2EF0-4EF3-98CD-065749D9BEA6}" type="slidenum">
              <a:rPr lang="ar-IQ" smtClean="0"/>
              <a:t>‹#›</a:t>
            </a:fld>
            <a:endParaRPr lang="ar-IQ"/>
          </a:p>
        </p:txBody>
      </p:sp>
    </p:spTree>
    <p:extLst>
      <p:ext uri="{BB962C8B-B14F-4D97-AF65-F5344CB8AC3E}">
        <p14:creationId xmlns:p14="http://schemas.microsoft.com/office/powerpoint/2010/main" val="2600725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en-US" smtClean="0"/>
              <a:t>Click to edit Master title style</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68E9BF6-93CB-4CF4-9D78-DDD4091F26AA}" type="datetimeFigureOut">
              <a:rPr lang="ar-IQ" smtClean="0"/>
              <a:t>27/04/1439</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A993776A-2EF0-4EF3-98CD-065749D9BEA6}" type="slidenum">
              <a:rPr lang="ar-IQ" smtClean="0"/>
              <a:t>‹#›</a:t>
            </a:fld>
            <a:endParaRPr lang="ar-IQ"/>
          </a:p>
        </p:txBody>
      </p:sp>
    </p:spTree>
    <p:extLst>
      <p:ext uri="{BB962C8B-B14F-4D97-AF65-F5344CB8AC3E}">
        <p14:creationId xmlns:p14="http://schemas.microsoft.com/office/powerpoint/2010/main" val="19495724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68E9BF6-93CB-4CF4-9D78-DDD4091F26AA}" type="datetimeFigureOut">
              <a:rPr lang="ar-IQ" smtClean="0"/>
              <a:t>27/04/1439</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A993776A-2EF0-4EF3-98CD-065749D9BEA6}" type="slidenum">
              <a:rPr lang="ar-IQ" smtClean="0"/>
              <a:t>‹#›</a:t>
            </a:fld>
            <a:endParaRPr lang="ar-IQ"/>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061812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568E9BF6-93CB-4CF4-9D78-DDD4091F26AA}" type="datetimeFigureOut">
              <a:rPr lang="ar-IQ" smtClean="0"/>
              <a:t>27/04/1439</a:t>
            </a:fld>
            <a:endParaRPr lang="ar-IQ"/>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ar-IQ"/>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A993776A-2EF0-4EF3-98CD-065749D9BEA6}" type="slidenum">
              <a:rPr lang="ar-IQ" smtClean="0"/>
              <a:t>‹#›</a:t>
            </a:fld>
            <a:endParaRPr lang="ar-IQ"/>
          </a:p>
        </p:txBody>
      </p:sp>
      <p:cxnSp>
        <p:nvCxnSpPr>
          <p:cNvPr id="7" name="Straight Connector 6"/>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45655150"/>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txStyles>
    <p:titleStyle>
      <a:lvl1pPr algn="l" defTabSz="914400" rtl="1"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r" defTabSz="914400" rtl="1"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r" defTabSz="914400" rtl="1"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r" defTabSz="914400" rtl="1"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r" defTabSz="914400" rtl="1"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r" defTabSz="914400" rtl="1"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r" defTabSz="914400" rtl="1"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r" defTabSz="914400" rtl="1"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r" defTabSz="914400" rtl="1"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r" defTabSz="914400" rtl="1"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English Grammar</a:t>
            </a:r>
            <a:endParaRPr lang="ar-IQ" dirty="0"/>
          </a:p>
        </p:txBody>
      </p:sp>
      <p:sp>
        <p:nvSpPr>
          <p:cNvPr id="3" name="Subtitle 2"/>
          <p:cNvSpPr>
            <a:spLocks noGrp="1"/>
          </p:cNvSpPr>
          <p:nvPr>
            <p:ph type="subTitle" idx="1"/>
          </p:nvPr>
        </p:nvSpPr>
        <p:spPr/>
        <p:txBody>
          <a:bodyPr/>
          <a:lstStyle/>
          <a:p>
            <a:r>
              <a:rPr lang="en-US" dirty="0" smtClean="0"/>
              <a:t>Fourth-year classes</a:t>
            </a:r>
          </a:p>
          <a:p>
            <a:r>
              <a:rPr lang="en-US" dirty="0" smtClean="0"/>
              <a:t>Aziz </a:t>
            </a:r>
            <a:r>
              <a:rPr lang="en-US" dirty="0" err="1" smtClean="0"/>
              <a:t>Yousif</a:t>
            </a:r>
            <a:r>
              <a:rPr lang="en-US" dirty="0" smtClean="0"/>
              <a:t>, </a:t>
            </a:r>
            <a:r>
              <a:rPr lang="en-US" dirty="0" err="1" smtClean="0"/>
              <a:t>Ph.D</a:t>
            </a:r>
            <a:r>
              <a:rPr lang="en-US" dirty="0" smtClean="0"/>
              <a:t> (Prof.)</a:t>
            </a:r>
            <a:endParaRPr lang="ar-IQ" dirty="0"/>
          </a:p>
        </p:txBody>
      </p:sp>
    </p:spTree>
    <p:extLst>
      <p:ext uri="{BB962C8B-B14F-4D97-AF65-F5344CB8AC3E}">
        <p14:creationId xmlns:p14="http://schemas.microsoft.com/office/powerpoint/2010/main" val="35795289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 </a:t>
            </a:r>
            <a:r>
              <a:rPr lang="en-US" dirty="0" smtClean="0"/>
              <a:t>9</a:t>
            </a:r>
            <a:endParaRPr lang="ar-IQ" dirty="0"/>
          </a:p>
        </p:txBody>
      </p:sp>
      <p:sp>
        <p:nvSpPr>
          <p:cNvPr id="3" name="Content Placeholder 2"/>
          <p:cNvSpPr>
            <a:spLocks noGrp="1"/>
          </p:cNvSpPr>
          <p:nvPr>
            <p:ph idx="1"/>
          </p:nvPr>
        </p:nvSpPr>
        <p:spPr>
          <a:xfrm>
            <a:off x="1024128" y="1622738"/>
            <a:ext cx="9720073" cy="4686622"/>
          </a:xfrm>
        </p:spPr>
        <p:txBody>
          <a:bodyPr>
            <a:normAutofit/>
          </a:bodyPr>
          <a:lstStyle/>
          <a:p>
            <a:pPr algn="l" rtl="0">
              <a:buFont typeface="Arial" panose="020B0604020202020204" pitchFamily="34" charset="0"/>
              <a:buChar char="•"/>
            </a:pPr>
            <a:r>
              <a:rPr lang="en-US" sz="6000" dirty="0" smtClean="0"/>
              <a:t>Varieties according to </a:t>
            </a:r>
            <a:r>
              <a:rPr lang="en-US" sz="6000" dirty="0" smtClean="0"/>
              <a:t>attitude</a:t>
            </a:r>
            <a:endParaRPr lang="en-US" sz="6000" dirty="0" smtClean="0"/>
          </a:p>
          <a:p>
            <a:pPr algn="l" rtl="0">
              <a:buFont typeface="Arial" panose="020B0604020202020204" pitchFamily="34" charset="0"/>
              <a:buChar char="•"/>
            </a:pPr>
            <a:endParaRPr lang="en-US" dirty="0" smtClean="0"/>
          </a:p>
          <a:p>
            <a:pPr algn="l" rtl="0">
              <a:buFont typeface="Arial" panose="020B0604020202020204" pitchFamily="34" charset="0"/>
              <a:buChar char="•"/>
            </a:pPr>
            <a:endParaRPr lang="ar-IQ" dirty="0"/>
          </a:p>
        </p:txBody>
      </p:sp>
    </p:spTree>
    <p:extLst>
      <p:ext uri="{BB962C8B-B14F-4D97-AF65-F5344CB8AC3E}">
        <p14:creationId xmlns:p14="http://schemas.microsoft.com/office/powerpoint/2010/main" val="29964071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dirty="0"/>
          </a:p>
        </p:txBody>
      </p:sp>
      <p:sp>
        <p:nvSpPr>
          <p:cNvPr id="3" name="Content Placeholder 2"/>
          <p:cNvSpPr>
            <a:spLocks noGrp="1"/>
          </p:cNvSpPr>
          <p:nvPr>
            <p:ph idx="1"/>
          </p:nvPr>
        </p:nvSpPr>
        <p:spPr>
          <a:xfrm>
            <a:off x="1024128" y="2292439"/>
            <a:ext cx="9720073" cy="4016921"/>
          </a:xfrm>
        </p:spPr>
        <p:txBody>
          <a:bodyPr>
            <a:normAutofit/>
          </a:bodyPr>
          <a:lstStyle/>
          <a:p>
            <a:pPr algn="just" rtl="0">
              <a:lnSpc>
                <a:spcPct val="150000"/>
              </a:lnSpc>
              <a:buFont typeface="Arial" panose="020B0604020202020204" pitchFamily="34" charset="0"/>
              <a:buChar char="•"/>
            </a:pPr>
            <a:r>
              <a:rPr lang="en-US" sz="2800" dirty="0" smtClean="0"/>
              <a:t>These are often called ‘stylistic’ but ‘style’ is a term which is used with several different meanings. What is important here is the choice of linguistic form that proceeds from our attitude to the hearer (or reader), to the subject matter, or to the purpose of communication.</a:t>
            </a:r>
            <a:endParaRPr lang="ar-IQ" sz="2800" dirty="0"/>
          </a:p>
        </p:txBody>
      </p:sp>
    </p:spTree>
    <p:extLst>
      <p:ext uri="{BB962C8B-B14F-4D97-AF65-F5344CB8AC3E}">
        <p14:creationId xmlns:p14="http://schemas.microsoft.com/office/powerpoint/2010/main" val="32355553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sp>
        <p:nvSpPr>
          <p:cNvPr id="3" name="Content Placeholder 2"/>
          <p:cNvSpPr>
            <a:spLocks noGrp="1"/>
          </p:cNvSpPr>
          <p:nvPr>
            <p:ph idx="1"/>
          </p:nvPr>
        </p:nvSpPr>
        <p:spPr/>
        <p:txBody>
          <a:bodyPr/>
          <a:lstStyle/>
          <a:p>
            <a:pPr algn="just" rtl="0">
              <a:lnSpc>
                <a:spcPct val="200000"/>
              </a:lnSpc>
              <a:buFont typeface="Arial" panose="020B0604020202020204" pitchFamily="34" charset="0"/>
              <a:buChar char="•"/>
            </a:pPr>
            <a:r>
              <a:rPr lang="en-US" dirty="0" smtClean="0"/>
              <a:t>The essential aspect of the non-linguistic component is the gradient between stiff, formal, cold, impersonal attitude on the one hand and relaxed, informal, warm and friendly attitude on the other.</a:t>
            </a:r>
            <a:endParaRPr lang="ar-IQ" dirty="0"/>
          </a:p>
        </p:txBody>
      </p:sp>
    </p:spTree>
    <p:extLst>
      <p:ext uri="{BB962C8B-B14F-4D97-AF65-F5344CB8AC3E}">
        <p14:creationId xmlns:p14="http://schemas.microsoft.com/office/powerpoint/2010/main" val="322594542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docProps/app.xml><?xml version="1.0" encoding="utf-8"?>
<Properties xmlns="http://schemas.openxmlformats.org/officeDocument/2006/extended-properties" xmlns:vt="http://schemas.openxmlformats.org/officeDocument/2006/docPropsVTypes">
  <Template>Integral</Template>
  <TotalTime>84</TotalTime>
  <Words>109</Words>
  <Application>Microsoft Office PowerPoint</Application>
  <PresentationFormat>Widescreen</PresentationFormat>
  <Paragraphs>7</Paragraphs>
  <Slides>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vt:i4>
      </vt:variant>
    </vt:vector>
  </HeadingPairs>
  <TitlesOfParts>
    <vt:vector size="9" baseType="lpstr">
      <vt:lpstr>Arial</vt:lpstr>
      <vt:lpstr>Tw Cen MT</vt:lpstr>
      <vt:lpstr>Tw Cen MT Condensed</vt:lpstr>
      <vt:lpstr>Wingdings 3</vt:lpstr>
      <vt:lpstr>Integral</vt:lpstr>
      <vt:lpstr>English Grammar</vt:lpstr>
      <vt:lpstr>Lesson 9</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English Grammar</dc:title>
  <dc:creator>23435</dc:creator>
  <cp:lastModifiedBy>23435</cp:lastModifiedBy>
  <cp:revision>14</cp:revision>
  <dcterms:created xsi:type="dcterms:W3CDTF">2017-12-18T06:16:15Z</dcterms:created>
  <dcterms:modified xsi:type="dcterms:W3CDTF">2018-01-14T06:46:29Z</dcterms:modified>
</cp:coreProperties>
</file>