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2397700" cy="215979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C28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5" d="100"/>
          <a:sy n="35" d="100"/>
        </p:scale>
        <p:origin x="11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A2FE6-F4DC-4A9F-928B-66600F293D7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EBD4C-B99D-450E-924F-1947D6DF1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68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91775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1pPr>
    <a:lvl2pPr marL="1295888" algn="l" defTabSz="2591775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2pPr>
    <a:lvl3pPr marL="2591775" algn="l" defTabSz="2591775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3pPr>
    <a:lvl4pPr marL="3887663" algn="l" defTabSz="2591775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4pPr>
    <a:lvl5pPr marL="5183551" algn="l" defTabSz="2591775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5pPr>
    <a:lvl6pPr marL="6479438" algn="l" defTabSz="2591775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6pPr>
    <a:lvl7pPr marL="7775326" algn="l" defTabSz="2591775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7pPr>
    <a:lvl8pPr marL="9071214" algn="l" defTabSz="2591775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8pPr>
    <a:lvl9pPr marL="10367101" algn="l" defTabSz="2591775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828" y="3534664"/>
            <a:ext cx="27538045" cy="7519282"/>
          </a:xfrm>
        </p:spPr>
        <p:txBody>
          <a:bodyPr anchor="b"/>
          <a:lstStyle>
            <a:lvl1pPr algn="ctr">
              <a:defRPr sz="1889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713" y="11343918"/>
            <a:ext cx="24298275" cy="5214501"/>
          </a:xfrm>
        </p:spPr>
        <p:txBody>
          <a:bodyPr/>
          <a:lstStyle>
            <a:lvl1pPr marL="0" indent="0" algn="ctr">
              <a:buNone/>
              <a:defRPr sz="7558"/>
            </a:lvl1pPr>
            <a:lvl2pPr marL="1439860" indent="0" algn="ctr">
              <a:buNone/>
              <a:defRPr sz="6299"/>
            </a:lvl2pPr>
            <a:lvl3pPr marL="2879720" indent="0" algn="ctr">
              <a:buNone/>
              <a:defRPr sz="5669"/>
            </a:lvl3pPr>
            <a:lvl4pPr marL="4319580" indent="0" algn="ctr">
              <a:buNone/>
              <a:defRPr sz="5039"/>
            </a:lvl4pPr>
            <a:lvl5pPr marL="5759440" indent="0" algn="ctr">
              <a:buNone/>
              <a:defRPr sz="5039"/>
            </a:lvl5pPr>
            <a:lvl6pPr marL="7199300" indent="0" algn="ctr">
              <a:buNone/>
              <a:defRPr sz="5039"/>
            </a:lvl6pPr>
            <a:lvl7pPr marL="8639160" indent="0" algn="ctr">
              <a:buNone/>
              <a:defRPr sz="5039"/>
            </a:lvl7pPr>
            <a:lvl8pPr marL="10079020" indent="0" algn="ctr">
              <a:buNone/>
              <a:defRPr sz="5039"/>
            </a:lvl8pPr>
            <a:lvl9pPr marL="11518880" indent="0" algn="ctr">
              <a:buNone/>
              <a:defRPr sz="503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4A1D-2A9B-440F-A38C-8161C098738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2FE3-C408-4A83-A824-F0ECD9E21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3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4A1D-2A9B-440F-A38C-8161C098738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2FE3-C408-4A83-A824-F0ECD9E21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54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4606" y="1149890"/>
            <a:ext cx="6985754" cy="183032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344" y="1149890"/>
            <a:ext cx="20552291" cy="183032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4A1D-2A9B-440F-A38C-8161C098738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2FE3-C408-4A83-A824-F0ECD9E21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5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4A1D-2A9B-440F-A38C-8161C098738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2FE3-C408-4A83-A824-F0ECD9E21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470" y="5384492"/>
            <a:ext cx="27943016" cy="8984141"/>
          </a:xfrm>
        </p:spPr>
        <p:txBody>
          <a:bodyPr anchor="b"/>
          <a:lstStyle>
            <a:lvl1pPr>
              <a:defRPr sz="1889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470" y="14453627"/>
            <a:ext cx="27943016" cy="4724547"/>
          </a:xfrm>
        </p:spPr>
        <p:txBody>
          <a:bodyPr/>
          <a:lstStyle>
            <a:lvl1pPr marL="0" indent="0">
              <a:buNone/>
              <a:defRPr sz="7558">
                <a:solidFill>
                  <a:schemeClr val="tx1"/>
                </a:solidFill>
              </a:defRPr>
            </a:lvl1pPr>
            <a:lvl2pPr marL="1439860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79720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1958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4pPr>
            <a:lvl5pPr marL="575944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5pPr>
            <a:lvl6pPr marL="719930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6pPr>
            <a:lvl7pPr marL="863916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7pPr>
            <a:lvl8pPr marL="1007902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8pPr>
            <a:lvl9pPr marL="1151888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4A1D-2A9B-440F-A38C-8161C098738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2FE3-C408-4A83-A824-F0ECD9E21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8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342" y="5749451"/>
            <a:ext cx="13769023" cy="1370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1335" y="5749451"/>
            <a:ext cx="13769023" cy="1370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4A1D-2A9B-440F-A38C-8161C098738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2FE3-C408-4A83-A824-F0ECD9E21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52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562" y="1149895"/>
            <a:ext cx="27943016" cy="4174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565" y="5294496"/>
            <a:ext cx="13705744" cy="2594751"/>
          </a:xfrm>
        </p:spPr>
        <p:txBody>
          <a:bodyPr anchor="b"/>
          <a:lstStyle>
            <a:lvl1pPr marL="0" indent="0">
              <a:buNone/>
              <a:defRPr sz="7558" b="1"/>
            </a:lvl1pPr>
            <a:lvl2pPr marL="1439860" indent="0">
              <a:buNone/>
              <a:defRPr sz="6299" b="1"/>
            </a:lvl2pPr>
            <a:lvl3pPr marL="2879720" indent="0">
              <a:buNone/>
              <a:defRPr sz="5669" b="1"/>
            </a:lvl3pPr>
            <a:lvl4pPr marL="4319580" indent="0">
              <a:buNone/>
              <a:defRPr sz="5039" b="1"/>
            </a:lvl4pPr>
            <a:lvl5pPr marL="5759440" indent="0">
              <a:buNone/>
              <a:defRPr sz="5039" b="1"/>
            </a:lvl5pPr>
            <a:lvl6pPr marL="7199300" indent="0">
              <a:buNone/>
              <a:defRPr sz="5039" b="1"/>
            </a:lvl6pPr>
            <a:lvl7pPr marL="8639160" indent="0">
              <a:buNone/>
              <a:defRPr sz="5039" b="1"/>
            </a:lvl7pPr>
            <a:lvl8pPr marL="10079020" indent="0">
              <a:buNone/>
              <a:defRPr sz="5039" b="1"/>
            </a:lvl8pPr>
            <a:lvl9pPr marL="11518880" indent="0">
              <a:buNone/>
              <a:defRPr sz="503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565" y="7889247"/>
            <a:ext cx="13705744" cy="116038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1338" y="5294496"/>
            <a:ext cx="13773242" cy="2594751"/>
          </a:xfrm>
        </p:spPr>
        <p:txBody>
          <a:bodyPr anchor="b"/>
          <a:lstStyle>
            <a:lvl1pPr marL="0" indent="0">
              <a:buNone/>
              <a:defRPr sz="7558" b="1"/>
            </a:lvl1pPr>
            <a:lvl2pPr marL="1439860" indent="0">
              <a:buNone/>
              <a:defRPr sz="6299" b="1"/>
            </a:lvl2pPr>
            <a:lvl3pPr marL="2879720" indent="0">
              <a:buNone/>
              <a:defRPr sz="5669" b="1"/>
            </a:lvl3pPr>
            <a:lvl4pPr marL="4319580" indent="0">
              <a:buNone/>
              <a:defRPr sz="5039" b="1"/>
            </a:lvl4pPr>
            <a:lvl5pPr marL="5759440" indent="0">
              <a:buNone/>
              <a:defRPr sz="5039" b="1"/>
            </a:lvl5pPr>
            <a:lvl6pPr marL="7199300" indent="0">
              <a:buNone/>
              <a:defRPr sz="5039" b="1"/>
            </a:lvl6pPr>
            <a:lvl7pPr marL="8639160" indent="0">
              <a:buNone/>
              <a:defRPr sz="5039" b="1"/>
            </a:lvl7pPr>
            <a:lvl8pPr marL="10079020" indent="0">
              <a:buNone/>
              <a:defRPr sz="5039" b="1"/>
            </a:lvl8pPr>
            <a:lvl9pPr marL="11518880" indent="0">
              <a:buNone/>
              <a:defRPr sz="503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1338" y="7889247"/>
            <a:ext cx="13773242" cy="116038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4A1D-2A9B-440F-A38C-8161C098738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2FE3-C408-4A83-A824-F0ECD9E21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5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4A1D-2A9B-440F-A38C-8161C098738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2FE3-C408-4A83-A824-F0ECD9E21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86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4A1D-2A9B-440F-A38C-8161C098738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2FE3-C408-4A83-A824-F0ECD9E21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562" y="1439862"/>
            <a:ext cx="10449101" cy="503951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242" y="3109708"/>
            <a:ext cx="16401336" cy="15348535"/>
          </a:xfrm>
        </p:spPr>
        <p:txBody>
          <a:bodyPr/>
          <a:lstStyle>
            <a:lvl1pPr>
              <a:defRPr sz="10078"/>
            </a:lvl1pPr>
            <a:lvl2pPr>
              <a:defRPr sz="8818"/>
            </a:lvl2pPr>
            <a:lvl3pPr>
              <a:defRPr sz="7558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562" y="6479381"/>
            <a:ext cx="10449101" cy="12003856"/>
          </a:xfrm>
        </p:spPr>
        <p:txBody>
          <a:bodyPr/>
          <a:lstStyle>
            <a:lvl1pPr marL="0" indent="0">
              <a:buNone/>
              <a:defRPr sz="5039"/>
            </a:lvl1pPr>
            <a:lvl2pPr marL="1439860" indent="0">
              <a:buNone/>
              <a:defRPr sz="4409"/>
            </a:lvl2pPr>
            <a:lvl3pPr marL="2879720" indent="0">
              <a:buNone/>
              <a:defRPr sz="3779"/>
            </a:lvl3pPr>
            <a:lvl4pPr marL="4319580" indent="0">
              <a:buNone/>
              <a:defRPr sz="3149"/>
            </a:lvl4pPr>
            <a:lvl5pPr marL="5759440" indent="0">
              <a:buNone/>
              <a:defRPr sz="3149"/>
            </a:lvl5pPr>
            <a:lvl6pPr marL="7199300" indent="0">
              <a:buNone/>
              <a:defRPr sz="3149"/>
            </a:lvl6pPr>
            <a:lvl7pPr marL="8639160" indent="0">
              <a:buNone/>
              <a:defRPr sz="3149"/>
            </a:lvl7pPr>
            <a:lvl8pPr marL="10079020" indent="0">
              <a:buNone/>
              <a:defRPr sz="3149"/>
            </a:lvl8pPr>
            <a:lvl9pPr marL="11518880" indent="0">
              <a:buNone/>
              <a:defRPr sz="31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4A1D-2A9B-440F-A38C-8161C098738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2FE3-C408-4A83-A824-F0ECD9E21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70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562" y="1439862"/>
            <a:ext cx="10449101" cy="503951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242" y="3109708"/>
            <a:ext cx="16401336" cy="15348535"/>
          </a:xfrm>
        </p:spPr>
        <p:txBody>
          <a:bodyPr anchor="t"/>
          <a:lstStyle>
            <a:lvl1pPr marL="0" indent="0">
              <a:buNone/>
              <a:defRPr sz="10078"/>
            </a:lvl1pPr>
            <a:lvl2pPr marL="1439860" indent="0">
              <a:buNone/>
              <a:defRPr sz="8818"/>
            </a:lvl2pPr>
            <a:lvl3pPr marL="2879720" indent="0">
              <a:buNone/>
              <a:defRPr sz="7558"/>
            </a:lvl3pPr>
            <a:lvl4pPr marL="4319580" indent="0">
              <a:buNone/>
              <a:defRPr sz="6299"/>
            </a:lvl4pPr>
            <a:lvl5pPr marL="5759440" indent="0">
              <a:buNone/>
              <a:defRPr sz="6299"/>
            </a:lvl5pPr>
            <a:lvl6pPr marL="7199300" indent="0">
              <a:buNone/>
              <a:defRPr sz="6299"/>
            </a:lvl6pPr>
            <a:lvl7pPr marL="8639160" indent="0">
              <a:buNone/>
              <a:defRPr sz="6299"/>
            </a:lvl7pPr>
            <a:lvl8pPr marL="10079020" indent="0">
              <a:buNone/>
              <a:defRPr sz="6299"/>
            </a:lvl8pPr>
            <a:lvl9pPr marL="11518880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562" y="6479381"/>
            <a:ext cx="10449101" cy="12003856"/>
          </a:xfrm>
        </p:spPr>
        <p:txBody>
          <a:bodyPr/>
          <a:lstStyle>
            <a:lvl1pPr marL="0" indent="0">
              <a:buNone/>
              <a:defRPr sz="5039"/>
            </a:lvl1pPr>
            <a:lvl2pPr marL="1439860" indent="0">
              <a:buNone/>
              <a:defRPr sz="4409"/>
            </a:lvl2pPr>
            <a:lvl3pPr marL="2879720" indent="0">
              <a:buNone/>
              <a:defRPr sz="3779"/>
            </a:lvl3pPr>
            <a:lvl4pPr marL="4319580" indent="0">
              <a:buNone/>
              <a:defRPr sz="3149"/>
            </a:lvl4pPr>
            <a:lvl5pPr marL="5759440" indent="0">
              <a:buNone/>
              <a:defRPr sz="3149"/>
            </a:lvl5pPr>
            <a:lvl6pPr marL="7199300" indent="0">
              <a:buNone/>
              <a:defRPr sz="3149"/>
            </a:lvl6pPr>
            <a:lvl7pPr marL="8639160" indent="0">
              <a:buNone/>
              <a:defRPr sz="3149"/>
            </a:lvl7pPr>
            <a:lvl8pPr marL="10079020" indent="0">
              <a:buNone/>
              <a:defRPr sz="3149"/>
            </a:lvl8pPr>
            <a:lvl9pPr marL="11518880" indent="0">
              <a:buNone/>
              <a:defRPr sz="31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4A1D-2A9B-440F-A38C-8161C098738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2FE3-C408-4A83-A824-F0ECD9E21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80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342" y="1149895"/>
            <a:ext cx="27943016" cy="4174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342" y="5749451"/>
            <a:ext cx="27943016" cy="13703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342" y="20018094"/>
            <a:ext cx="7289483" cy="11498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04A1D-2A9B-440F-A38C-8161C098738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1738" y="20018094"/>
            <a:ext cx="10934224" cy="11498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0875" y="20018094"/>
            <a:ext cx="7289483" cy="11498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2FE3-C408-4A83-A824-F0ECD9E21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0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79720" rtl="0" eaLnBrk="1" latinLnBrk="0" hangingPunct="1">
        <a:lnSpc>
          <a:spcPct val="90000"/>
        </a:lnSpc>
        <a:spcBef>
          <a:spcPct val="0"/>
        </a:spcBef>
        <a:buNone/>
        <a:defRPr sz="138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9930" indent="-719930" algn="l" defTabSz="2879720" rtl="0" eaLnBrk="1" latinLnBrk="0" hangingPunct="1">
        <a:lnSpc>
          <a:spcPct val="90000"/>
        </a:lnSpc>
        <a:spcBef>
          <a:spcPts val="3149"/>
        </a:spcBef>
        <a:buFont typeface="Arial" panose="020B0604020202020204" pitchFamily="34" charset="0"/>
        <a:buChar char="•"/>
        <a:defRPr sz="8818" kern="1200">
          <a:solidFill>
            <a:schemeClr val="tx1"/>
          </a:solidFill>
          <a:latin typeface="+mn-lt"/>
          <a:ea typeface="+mn-ea"/>
          <a:cs typeface="+mn-cs"/>
        </a:defRPr>
      </a:lvl1pPr>
      <a:lvl2pPr marL="2159790" indent="-719930" algn="l" defTabSz="287972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8" kern="1200">
          <a:solidFill>
            <a:schemeClr val="tx1"/>
          </a:solidFill>
          <a:latin typeface="+mn-lt"/>
          <a:ea typeface="+mn-ea"/>
          <a:cs typeface="+mn-cs"/>
        </a:defRPr>
      </a:lvl2pPr>
      <a:lvl3pPr marL="3599650" indent="-719930" algn="l" defTabSz="287972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39510" indent="-719930" algn="l" defTabSz="287972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79370" indent="-719930" algn="l" defTabSz="287972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19230" indent="-719930" algn="l" defTabSz="287972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59090" indent="-719930" algn="l" defTabSz="287972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798950" indent="-719930" algn="l" defTabSz="287972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38810" indent="-719930" algn="l" defTabSz="287972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720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39860" algn="l" defTabSz="2879720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79720" algn="l" defTabSz="2879720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19580" algn="l" defTabSz="2879720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59440" algn="l" defTabSz="2879720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199300" algn="l" defTabSz="2879720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39160" algn="l" defTabSz="2879720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79020" algn="l" defTabSz="2879720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18880" algn="l" defTabSz="2879720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8898A711-0291-24A1-06E5-7F6D552982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54"/>
            <a:ext cx="32397700" cy="2159003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0554B208-AD22-4F6D-9A80-578610BF26D1}"/>
              </a:ext>
            </a:extLst>
          </p:cNvPr>
          <p:cNvGrpSpPr/>
          <p:nvPr/>
        </p:nvGrpSpPr>
        <p:grpSpPr>
          <a:xfrm>
            <a:off x="576579" y="7030841"/>
            <a:ext cx="31122621" cy="11038850"/>
            <a:chOff x="576579" y="7030841"/>
            <a:chExt cx="31122621" cy="1103885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D342FCC-9765-48E4-BAC2-1C9225FDD9CD}"/>
                </a:ext>
              </a:extLst>
            </p:cNvPr>
            <p:cNvSpPr txBox="1"/>
            <p:nvPr/>
          </p:nvSpPr>
          <p:spPr>
            <a:xfrm>
              <a:off x="22180731" y="7030841"/>
              <a:ext cx="92878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IQ" sz="3200" dirty="0"/>
                <a:t>انقر هنا لإضافة نص!</a:t>
              </a:r>
              <a:endParaRPr lang="en-US" sz="3200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4EFE95D-9242-45C6-AF67-B68E439B70BA}"/>
                </a:ext>
              </a:extLst>
            </p:cNvPr>
            <p:cNvSpPr txBox="1"/>
            <p:nvPr/>
          </p:nvSpPr>
          <p:spPr>
            <a:xfrm>
              <a:off x="22180731" y="17484916"/>
              <a:ext cx="951846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IQ" sz="3200" dirty="0"/>
                <a:t>انقر هنا لإضافة نص!</a:t>
              </a:r>
              <a:endParaRPr lang="en-US" sz="3200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6509319-7423-4BAE-9180-DE4F2839B9AC}"/>
                </a:ext>
              </a:extLst>
            </p:cNvPr>
            <p:cNvSpPr txBox="1"/>
            <p:nvPr/>
          </p:nvSpPr>
          <p:spPr>
            <a:xfrm>
              <a:off x="11509285" y="7217992"/>
              <a:ext cx="92878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IQ" sz="3200" dirty="0"/>
                <a:t>انقر هنا لإضافة نص!</a:t>
              </a:r>
              <a:endParaRPr lang="en-US" sz="3200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FA4B0CD-4304-49AC-B954-35E045DD578C}"/>
                </a:ext>
              </a:extLst>
            </p:cNvPr>
            <p:cNvSpPr txBox="1"/>
            <p:nvPr/>
          </p:nvSpPr>
          <p:spPr>
            <a:xfrm>
              <a:off x="576579" y="7294305"/>
              <a:ext cx="928785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IQ" sz="3200" dirty="0"/>
                <a:t>انقر هنا لإضافة نص!</a:t>
              </a:r>
              <a:endParaRPr lang="en-US" sz="3200" dirty="0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84B7E827-2D13-47E2-9A0C-0D96B06DAB4A}"/>
              </a:ext>
            </a:extLst>
          </p:cNvPr>
          <p:cNvSpPr txBox="1"/>
          <p:nvPr/>
        </p:nvSpPr>
        <p:spPr>
          <a:xfrm>
            <a:off x="11378655" y="3120071"/>
            <a:ext cx="96403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600" b="1" dirty="0">
                <a:solidFill>
                  <a:srgbClr val="FFFFFF"/>
                </a:solidFill>
              </a:rPr>
              <a:t>عنوان المشروع</a:t>
            </a:r>
          </a:p>
          <a:p>
            <a:pPr algn="ctr" rtl="1"/>
            <a:r>
              <a:rPr lang="ar-IQ" sz="3600" b="1" dirty="0">
                <a:solidFill>
                  <a:srgbClr val="FFFFFF"/>
                </a:solidFill>
              </a:rPr>
              <a:t>أسماء طلبة المشروع</a:t>
            </a:r>
          </a:p>
          <a:p>
            <a:pPr algn="ctr" rtl="1"/>
            <a:r>
              <a:rPr lang="ar-IQ" sz="3600" b="1" dirty="0">
                <a:solidFill>
                  <a:srgbClr val="FFFFFF"/>
                </a:solidFill>
              </a:rPr>
              <a:t>أسم المشرف</a:t>
            </a: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C84510-F664-4516-9C67-4D6B723FB141}"/>
              </a:ext>
            </a:extLst>
          </p:cNvPr>
          <p:cNvSpPr txBox="1"/>
          <p:nvPr/>
        </p:nvSpPr>
        <p:spPr>
          <a:xfrm>
            <a:off x="1025236" y="831273"/>
            <a:ext cx="260465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4000" b="1" dirty="0"/>
              <a:t>شعار الجامعة أو القسم لصاحب المشروع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69918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33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Montadhar Issam</dc:creator>
  <cp:lastModifiedBy>Mahmoud Shuker</cp:lastModifiedBy>
  <cp:revision>4</cp:revision>
  <dcterms:created xsi:type="dcterms:W3CDTF">2022-04-01T22:18:55Z</dcterms:created>
  <dcterms:modified xsi:type="dcterms:W3CDTF">2023-03-21T07:43:05Z</dcterms:modified>
</cp:coreProperties>
</file>