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7700" cy="21597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2FE6-F4DC-4A9F-928B-66600F293D7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EBD4C-B99D-450E-924F-1947D6DF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6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1pPr>
    <a:lvl2pPr marL="1295888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2pPr>
    <a:lvl3pPr marL="2591775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3pPr>
    <a:lvl4pPr marL="3887663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4pPr>
    <a:lvl5pPr marL="5183551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5pPr>
    <a:lvl6pPr marL="6479438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6pPr>
    <a:lvl7pPr marL="7775326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7pPr>
    <a:lvl8pPr marL="9071214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8pPr>
    <a:lvl9pPr marL="10367101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8" y="3534664"/>
            <a:ext cx="27538045" cy="7519282"/>
          </a:xfrm>
        </p:spPr>
        <p:txBody>
          <a:bodyPr anchor="b"/>
          <a:lstStyle>
            <a:lvl1pPr algn="ctr">
              <a:defRPr sz="188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713" y="11343918"/>
            <a:ext cx="24298275" cy="5214501"/>
          </a:xfrm>
        </p:spPr>
        <p:txBody>
          <a:bodyPr/>
          <a:lstStyle>
            <a:lvl1pPr marL="0" indent="0" algn="ctr">
              <a:buNone/>
              <a:defRPr sz="7558"/>
            </a:lvl1pPr>
            <a:lvl2pPr marL="1439860" indent="0" algn="ctr">
              <a:buNone/>
              <a:defRPr sz="6299"/>
            </a:lvl2pPr>
            <a:lvl3pPr marL="2879720" indent="0" algn="ctr">
              <a:buNone/>
              <a:defRPr sz="5669"/>
            </a:lvl3pPr>
            <a:lvl4pPr marL="4319580" indent="0" algn="ctr">
              <a:buNone/>
              <a:defRPr sz="5039"/>
            </a:lvl4pPr>
            <a:lvl5pPr marL="5759440" indent="0" algn="ctr">
              <a:buNone/>
              <a:defRPr sz="5039"/>
            </a:lvl5pPr>
            <a:lvl6pPr marL="7199300" indent="0" algn="ctr">
              <a:buNone/>
              <a:defRPr sz="5039"/>
            </a:lvl6pPr>
            <a:lvl7pPr marL="8639160" indent="0" algn="ctr">
              <a:buNone/>
              <a:defRPr sz="5039"/>
            </a:lvl7pPr>
            <a:lvl8pPr marL="10079020" indent="0" algn="ctr">
              <a:buNone/>
              <a:defRPr sz="5039"/>
            </a:lvl8pPr>
            <a:lvl9pPr marL="11518880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3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5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4606" y="1149890"/>
            <a:ext cx="6985754" cy="183032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344" y="1149890"/>
            <a:ext cx="20552291" cy="183032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470" y="5384492"/>
            <a:ext cx="27943016" cy="8984141"/>
          </a:xfrm>
        </p:spPr>
        <p:txBody>
          <a:bodyPr anchor="b"/>
          <a:lstStyle>
            <a:lvl1pPr>
              <a:defRPr sz="188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470" y="14453627"/>
            <a:ext cx="27943016" cy="4724547"/>
          </a:xfrm>
        </p:spPr>
        <p:txBody>
          <a:bodyPr/>
          <a:lstStyle>
            <a:lvl1pPr marL="0" indent="0">
              <a:buNone/>
              <a:defRPr sz="7558">
                <a:solidFill>
                  <a:schemeClr val="tx1"/>
                </a:solidFill>
              </a:defRPr>
            </a:lvl1pPr>
            <a:lvl2pPr marL="14398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72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58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44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30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1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02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888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342" y="5749451"/>
            <a:ext cx="13769023" cy="1370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1335" y="5749451"/>
            <a:ext cx="13769023" cy="1370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1149895"/>
            <a:ext cx="27943016" cy="4174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565" y="5294496"/>
            <a:ext cx="13705744" cy="2594751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860" indent="0">
              <a:buNone/>
              <a:defRPr sz="6299" b="1"/>
            </a:lvl2pPr>
            <a:lvl3pPr marL="2879720" indent="0">
              <a:buNone/>
              <a:defRPr sz="5669" b="1"/>
            </a:lvl3pPr>
            <a:lvl4pPr marL="4319580" indent="0">
              <a:buNone/>
              <a:defRPr sz="5039" b="1"/>
            </a:lvl4pPr>
            <a:lvl5pPr marL="5759440" indent="0">
              <a:buNone/>
              <a:defRPr sz="5039" b="1"/>
            </a:lvl5pPr>
            <a:lvl6pPr marL="7199300" indent="0">
              <a:buNone/>
              <a:defRPr sz="5039" b="1"/>
            </a:lvl6pPr>
            <a:lvl7pPr marL="8639160" indent="0">
              <a:buNone/>
              <a:defRPr sz="5039" b="1"/>
            </a:lvl7pPr>
            <a:lvl8pPr marL="10079020" indent="0">
              <a:buNone/>
              <a:defRPr sz="5039" b="1"/>
            </a:lvl8pPr>
            <a:lvl9pPr marL="11518880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565" y="7889247"/>
            <a:ext cx="13705744" cy="11603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1338" y="5294496"/>
            <a:ext cx="13773242" cy="2594751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860" indent="0">
              <a:buNone/>
              <a:defRPr sz="6299" b="1"/>
            </a:lvl2pPr>
            <a:lvl3pPr marL="2879720" indent="0">
              <a:buNone/>
              <a:defRPr sz="5669" b="1"/>
            </a:lvl3pPr>
            <a:lvl4pPr marL="4319580" indent="0">
              <a:buNone/>
              <a:defRPr sz="5039" b="1"/>
            </a:lvl4pPr>
            <a:lvl5pPr marL="5759440" indent="0">
              <a:buNone/>
              <a:defRPr sz="5039" b="1"/>
            </a:lvl5pPr>
            <a:lvl6pPr marL="7199300" indent="0">
              <a:buNone/>
              <a:defRPr sz="5039" b="1"/>
            </a:lvl6pPr>
            <a:lvl7pPr marL="8639160" indent="0">
              <a:buNone/>
              <a:defRPr sz="5039" b="1"/>
            </a:lvl7pPr>
            <a:lvl8pPr marL="10079020" indent="0">
              <a:buNone/>
              <a:defRPr sz="5039" b="1"/>
            </a:lvl8pPr>
            <a:lvl9pPr marL="11518880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1338" y="7889247"/>
            <a:ext cx="13773242" cy="11603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8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1439862"/>
            <a:ext cx="10449101" cy="503951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242" y="3109708"/>
            <a:ext cx="16401336" cy="15348535"/>
          </a:xfrm>
        </p:spPr>
        <p:txBody>
          <a:bodyPr/>
          <a:lstStyle>
            <a:lvl1pPr>
              <a:defRPr sz="10078"/>
            </a:lvl1pPr>
            <a:lvl2pPr>
              <a:defRPr sz="8818"/>
            </a:lvl2pPr>
            <a:lvl3pPr>
              <a:defRPr sz="7558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62" y="6479381"/>
            <a:ext cx="10449101" cy="12003856"/>
          </a:xfrm>
        </p:spPr>
        <p:txBody>
          <a:bodyPr/>
          <a:lstStyle>
            <a:lvl1pPr marL="0" indent="0">
              <a:buNone/>
              <a:defRPr sz="5039"/>
            </a:lvl1pPr>
            <a:lvl2pPr marL="1439860" indent="0">
              <a:buNone/>
              <a:defRPr sz="4409"/>
            </a:lvl2pPr>
            <a:lvl3pPr marL="2879720" indent="0">
              <a:buNone/>
              <a:defRPr sz="3779"/>
            </a:lvl3pPr>
            <a:lvl4pPr marL="4319580" indent="0">
              <a:buNone/>
              <a:defRPr sz="3149"/>
            </a:lvl4pPr>
            <a:lvl5pPr marL="5759440" indent="0">
              <a:buNone/>
              <a:defRPr sz="3149"/>
            </a:lvl5pPr>
            <a:lvl6pPr marL="7199300" indent="0">
              <a:buNone/>
              <a:defRPr sz="3149"/>
            </a:lvl6pPr>
            <a:lvl7pPr marL="8639160" indent="0">
              <a:buNone/>
              <a:defRPr sz="3149"/>
            </a:lvl7pPr>
            <a:lvl8pPr marL="10079020" indent="0">
              <a:buNone/>
              <a:defRPr sz="3149"/>
            </a:lvl8pPr>
            <a:lvl9pPr marL="11518880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1439862"/>
            <a:ext cx="10449101" cy="503951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242" y="3109708"/>
            <a:ext cx="16401336" cy="15348535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860" indent="0">
              <a:buNone/>
              <a:defRPr sz="8818"/>
            </a:lvl2pPr>
            <a:lvl3pPr marL="2879720" indent="0">
              <a:buNone/>
              <a:defRPr sz="7558"/>
            </a:lvl3pPr>
            <a:lvl4pPr marL="4319580" indent="0">
              <a:buNone/>
              <a:defRPr sz="6299"/>
            </a:lvl4pPr>
            <a:lvl5pPr marL="5759440" indent="0">
              <a:buNone/>
              <a:defRPr sz="6299"/>
            </a:lvl5pPr>
            <a:lvl6pPr marL="7199300" indent="0">
              <a:buNone/>
              <a:defRPr sz="6299"/>
            </a:lvl6pPr>
            <a:lvl7pPr marL="8639160" indent="0">
              <a:buNone/>
              <a:defRPr sz="6299"/>
            </a:lvl7pPr>
            <a:lvl8pPr marL="10079020" indent="0">
              <a:buNone/>
              <a:defRPr sz="6299"/>
            </a:lvl8pPr>
            <a:lvl9pPr marL="11518880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62" y="6479381"/>
            <a:ext cx="10449101" cy="12003856"/>
          </a:xfrm>
        </p:spPr>
        <p:txBody>
          <a:bodyPr/>
          <a:lstStyle>
            <a:lvl1pPr marL="0" indent="0">
              <a:buNone/>
              <a:defRPr sz="5039"/>
            </a:lvl1pPr>
            <a:lvl2pPr marL="1439860" indent="0">
              <a:buNone/>
              <a:defRPr sz="4409"/>
            </a:lvl2pPr>
            <a:lvl3pPr marL="2879720" indent="0">
              <a:buNone/>
              <a:defRPr sz="3779"/>
            </a:lvl3pPr>
            <a:lvl4pPr marL="4319580" indent="0">
              <a:buNone/>
              <a:defRPr sz="3149"/>
            </a:lvl4pPr>
            <a:lvl5pPr marL="5759440" indent="0">
              <a:buNone/>
              <a:defRPr sz="3149"/>
            </a:lvl5pPr>
            <a:lvl6pPr marL="7199300" indent="0">
              <a:buNone/>
              <a:defRPr sz="3149"/>
            </a:lvl6pPr>
            <a:lvl7pPr marL="8639160" indent="0">
              <a:buNone/>
              <a:defRPr sz="3149"/>
            </a:lvl7pPr>
            <a:lvl8pPr marL="10079020" indent="0">
              <a:buNone/>
              <a:defRPr sz="3149"/>
            </a:lvl8pPr>
            <a:lvl9pPr marL="11518880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8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342" y="1149895"/>
            <a:ext cx="27943016" cy="4174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342" y="5749451"/>
            <a:ext cx="27943016" cy="1370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342" y="20018094"/>
            <a:ext cx="7289483" cy="1149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1738" y="20018094"/>
            <a:ext cx="10934224" cy="1149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0875" y="20018094"/>
            <a:ext cx="7289483" cy="1149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0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720" rtl="0" eaLnBrk="1" latinLnBrk="0" hangingPunct="1">
        <a:lnSpc>
          <a:spcPct val="90000"/>
        </a:lnSpc>
        <a:spcBef>
          <a:spcPct val="0"/>
        </a:spcBef>
        <a:buNone/>
        <a:defRPr sz="13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30" indent="-719930" algn="l" defTabSz="2879720" rtl="0" eaLnBrk="1" latinLnBrk="0" hangingPunct="1">
        <a:lnSpc>
          <a:spcPct val="90000"/>
        </a:lnSpc>
        <a:spcBef>
          <a:spcPts val="3149"/>
        </a:spcBef>
        <a:buFont typeface="Arial" panose="020B0604020202020204" pitchFamily="34" charset="0"/>
        <a:buChar char="•"/>
        <a:defRPr sz="8818" kern="1200">
          <a:solidFill>
            <a:schemeClr val="tx1"/>
          </a:solidFill>
          <a:latin typeface="+mn-lt"/>
          <a:ea typeface="+mn-ea"/>
          <a:cs typeface="+mn-cs"/>
        </a:defRPr>
      </a:lvl1pPr>
      <a:lvl2pPr marL="215979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8" kern="1200">
          <a:solidFill>
            <a:schemeClr val="tx1"/>
          </a:solidFill>
          <a:latin typeface="+mn-lt"/>
          <a:ea typeface="+mn-ea"/>
          <a:cs typeface="+mn-cs"/>
        </a:defRPr>
      </a:lvl2pPr>
      <a:lvl3pPr marL="359965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51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37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23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09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895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881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86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72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44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30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16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02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888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, text, application, chat or text message">
            <a:extLst>
              <a:ext uri="{FF2B5EF4-FFF2-40B4-BE49-F238E27FC236}">
                <a16:creationId xmlns:a16="http://schemas.microsoft.com/office/drawing/2014/main" id="{6C2C7D32-F698-7E8D-FF27-DEDE4F645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4"/>
            <a:ext cx="32397700" cy="2159003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769A810-42A4-4B19-BAEB-8EE3E414B247}"/>
              </a:ext>
            </a:extLst>
          </p:cNvPr>
          <p:cNvGrpSpPr/>
          <p:nvPr/>
        </p:nvGrpSpPr>
        <p:grpSpPr>
          <a:xfrm>
            <a:off x="1020719" y="3052805"/>
            <a:ext cx="30356262" cy="15100497"/>
            <a:chOff x="1020719" y="3052805"/>
            <a:chExt cx="30356262" cy="1510049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EFE95D-9242-45C6-AF67-B68E439B70BA}"/>
                </a:ext>
              </a:extLst>
            </p:cNvPr>
            <p:cNvSpPr txBox="1"/>
            <p:nvPr/>
          </p:nvSpPr>
          <p:spPr>
            <a:xfrm>
              <a:off x="1020719" y="17568527"/>
              <a:ext cx="91485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200" dirty="0"/>
                <a:t>Enter your Text Here!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C624DA5-C918-4E9E-87C3-FA0D1090DA81}"/>
                </a:ext>
              </a:extLst>
            </p:cNvPr>
            <p:cNvGrpSpPr/>
            <p:nvPr/>
          </p:nvGrpSpPr>
          <p:grpSpPr>
            <a:xfrm>
              <a:off x="1020719" y="3052805"/>
              <a:ext cx="30356262" cy="4826275"/>
              <a:chOff x="1020719" y="3052805"/>
              <a:chExt cx="30356262" cy="482627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342FCC-9765-48E4-BAC2-1C9225FDD9CD}"/>
                  </a:ext>
                </a:extLst>
              </p:cNvPr>
              <p:cNvSpPr txBox="1"/>
              <p:nvPr/>
            </p:nvSpPr>
            <p:spPr>
              <a:xfrm>
                <a:off x="21997852" y="7294305"/>
                <a:ext cx="9379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200" dirty="0"/>
                  <a:t>Enter your Text Here!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509319-7423-4BAE-9180-DE4F2839B9AC}"/>
                  </a:ext>
                </a:extLst>
              </p:cNvPr>
              <p:cNvSpPr txBox="1"/>
              <p:nvPr/>
            </p:nvSpPr>
            <p:spPr>
              <a:xfrm>
                <a:off x="11509285" y="7202752"/>
                <a:ext cx="89268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200" dirty="0"/>
                  <a:t>Enter your Text Here!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FA4B0CD-4304-49AC-B954-35E045DD578C}"/>
                  </a:ext>
                </a:extLst>
              </p:cNvPr>
              <p:cNvSpPr txBox="1"/>
              <p:nvPr/>
            </p:nvSpPr>
            <p:spPr>
              <a:xfrm>
                <a:off x="1020719" y="7294305"/>
                <a:ext cx="8926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200" dirty="0"/>
                  <a:t>Enter your Text Here!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266B55-6822-4226-BF6E-27551E5C13B5}"/>
                  </a:ext>
                </a:extLst>
              </p:cNvPr>
              <p:cNvSpPr txBox="1"/>
              <p:nvPr/>
            </p:nvSpPr>
            <p:spPr>
              <a:xfrm>
                <a:off x="11128876" y="3052805"/>
                <a:ext cx="964038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/>
                    </a:solidFill>
                  </a:rPr>
                  <a:t>Name of the Project</a:t>
                </a:r>
              </a:p>
              <a:p>
                <a:pPr algn="ctr"/>
                <a:r>
                  <a:rPr lang="en-US" sz="3600" dirty="0">
                    <a:solidFill>
                      <a:schemeClr val="bg1"/>
                    </a:solidFill>
                  </a:rPr>
                  <a:t>Students Names</a:t>
                </a:r>
              </a:p>
              <a:p>
                <a:pPr algn="ctr"/>
                <a:r>
                  <a:rPr lang="en-US" sz="3600" dirty="0">
                    <a:solidFill>
                      <a:schemeClr val="bg1"/>
                    </a:solidFill>
                  </a:rPr>
                  <a:t>Supervisor Name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FBA8897-C3C3-42A7-8721-B8D2EE6B84DD}"/>
              </a:ext>
            </a:extLst>
          </p:cNvPr>
          <p:cNvSpPr txBox="1"/>
          <p:nvPr/>
        </p:nvSpPr>
        <p:spPr>
          <a:xfrm>
            <a:off x="28993999" y="1208753"/>
            <a:ext cx="23829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Your University or Department Logo</a:t>
            </a:r>
          </a:p>
        </p:txBody>
      </p:sp>
    </p:spTree>
    <p:extLst>
      <p:ext uri="{BB962C8B-B14F-4D97-AF65-F5344CB8AC3E}">
        <p14:creationId xmlns:p14="http://schemas.microsoft.com/office/powerpoint/2010/main" val="46991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Montadhar Issam</dc:creator>
  <cp:lastModifiedBy>Mahmoud Shuker</cp:lastModifiedBy>
  <cp:revision>5</cp:revision>
  <dcterms:created xsi:type="dcterms:W3CDTF">2022-04-01T22:18:55Z</dcterms:created>
  <dcterms:modified xsi:type="dcterms:W3CDTF">2023-03-21T07:49:43Z</dcterms:modified>
</cp:coreProperties>
</file>